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8" r:id="rId3"/>
    <p:sldId id="256" r:id="rId4"/>
    <p:sldId id="258" r:id="rId5"/>
    <p:sldId id="265" r:id="rId6"/>
    <p:sldId id="259" r:id="rId7"/>
    <p:sldId id="261" r:id="rId8"/>
    <p:sldId id="262" r:id="rId9"/>
    <p:sldId id="266" r:id="rId10"/>
    <p:sldId id="270" r:id="rId11"/>
    <p:sldId id="267" r:id="rId12"/>
    <p:sldId id="269" r:id="rId13"/>
    <p:sldId id="264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НОВОГОДНИЙ ПОДАРОК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AppData\Local\Microsoft\Windows\INetCache\IE\F01MHH0N\elka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9750"/>
            <a:ext cx="3960440" cy="4427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03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Объявление о продаже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00100" y="2071678"/>
          <a:ext cx="6885923" cy="4359292"/>
        </p:xfrm>
        <a:graphic>
          <a:graphicData uri="http://schemas.openxmlformats.org/presentationml/2006/ole">
            <p:oleObj spid="_x0000_s1026" name="Документ" r:id="rId3" imgW="9394578" imgH="594621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Заглянем в Толковый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sz="2400" b="1" dirty="0" err="1" smtClean="0"/>
              <a:t>Карвинговые</a:t>
            </a:r>
            <a:r>
              <a:rPr lang="ru-RU" sz="2400" b="1" dirty="0" smtClean="0"/>
              <a:t> (трассовые) горные лыжи</a:t>
            </a:r>
            <a:r>
              <a:rPr lang="ru-RU" sz="2400" dirty="0" smtClean="0"/>
              <a:t> — тип лыж, предназначенный для катания по подготовленным склонам.</a:t>
            </a:r>
            <a:endParaRPr lang="ru-RU" sz="2400" dirty="0"/>
          </a:p>
        </p:txBody>
      </p:sp>
      <p:pic>
        <p:nvPicPr>
          <p:cNvPr id="1026" name="Picture 2" descr="C:\Users\Педагог-организатор\Desktop\РАБОЧИЕ ДОКУМЕНТЫ ЧОБАН\ОТЧЁТЫ,  информационные письма в УО\ОТЧЕТЫ\Karving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967285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Поздравление от Маши</a:t>
            </a:r>
            <a:endParaRPr lang="ru-RU" dirty="0"/>
          </a:p>
        </p:txBody>
      </p:sp>
      <p:pic>
        <p:nvPicPr>
          <p:cNvPr id="2050" name="Picture 2" descr="C:\Users\Home\Desktop\открытка от Маш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0774" y="1806574"/>
            <a:ext cx="7195362" cy="4694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Спасибо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Игорь\AppData\Local\Microsoft\Windows\INetCache\IE\KQIOYPRK\smileys-152643__1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90635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0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ПОЧТА ПРИШЛА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От кого: </a:t>
            </a:r>
            <a:r>
              <a:rPr lang="ru-RU" sz="2000" dirty="0" smtClean="0"/>
              <a:t>от МАШИ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Откуда: </a:t>
            </a:r>
            <a:r>
              <a:rPr lang="ru-RU" sz="2000" dirty="0" smtClean="0"/>
              <a:t>из леса</a:t>
            </a:r>
          </a:p>
          <a:p>
            <a:pPr>
              <a:buNone/>
            </a:pPr>
            <a:r>
              <a:rPr lang="ru-RU" sz="2000" dirty="0" smtClean="0"/>
              <a:t>       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u="sng" dirty="0" smtClean="0">
                <a:solidFill>
                  <a:srgbClr val="C00000"/>
                </a:solidFill>
              </a:rPr>
              <a:t>Кому: </a:t>
            </a:r>
            <a:r>
              <a:rPr lang="ru-RU" sz="2000" dirty="0" smtClean="0"/>
              <a:t>ученикам</a:t>
            </a:r>
          </a:p>
          <a:p>
            <a:pPr>
              <a:buNone/>
            </a:pPr>
            <a:r>
              <a:rPr lang="ru-RU" sz="2000" dirty="0" smtClean="0"/>
              <a:t>              3 класса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Куда: </a:t>
            </a:r>
            <a:r>
              <a:rPr lang="ru-RU" sz="2000" dirty="0" err="1" smtClean="0"/>
              <a:t>Перемская</a:t>
            </a:r>
            <a:r>
              <a:rPr lang="ru-RU" sz="2000" dirty="0" smtClean="0"/>
              <a:t>          школа</a:t>
            </a:r>
          </a:p>
          <a:p>
            <a:pPr>
              <a:buNone/>
            </a:pPr>
            <a:r>
              <a:rPr lang="ru-RU" sz="2000" dirty="0" smtClean="0"/>
              <a:t>    улица Школьная</a:t>
            </a:r>
          </a:p>
          <a:p>
            <a:pPr>
              <a:buNone/>
            </a:pPr>
            <a:r>
              <a:rPr lang="ru-RU" sz="2000" dirty="0" smtClean="0"/>
              <a:t>    дом 3</a:t>
            </a:r>
            <a:endParaRPr lang="ru-RU" sz="2000" dirty="0"/>
          </a:p>
        </p:txBody>
      </p:sp>
      <p:pic>
        <p:nvPicPr>
          <p:cNvPr id="1026" name="Picture 2" descr="C:\Users\Home\Desktop\маша письм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256"/>
            <a:ext cx="3513394" cy="2157224"/>
          </a:xfrm>
          <a:prstGeom prst="rect">
            <a:avLst/>
          </a:prstGeom>
          <a:noFill/>
        </p:spPr>
      </p:pic>
      <p:pic>
        <p:nvPicPr>
          <p:cNvPr id="1028" name="Picture 4" descr="C:\Users\Home\Downloads\конвер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12" y="1785926"/>
            <a:ext cx="312891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60851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Здравствуйте , ребята!</a:t>
            </a:r>
          </a:p>
          <a:p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Скоро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выной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одг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 лёках вспыхнут яркие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гнио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Закружатся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дырохово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Зазвучат новогодние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ниспе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Все будут получать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дарпоки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Я хочу Мише подарить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гокаснет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Но я не знаю , где мне его взять. Помогите мне, пожалуйста.</a:t>
            </a:r>
          </a:p>
          <a:p>
            <a:pPr algn="l"/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Жду ответа.                 Маша.</a:t>
            </a:r>
          </a:p>
          <a:p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136904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Здравствуйте, ребята!</a:t>
            </a:r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 Скоро Новый год.</a:t>
            </a:r>
            <a:r>
              <a:rPr lang="ru-RU" sz="2400" i="1" dirty="0"/>
              <a:t> На ёлках вспыхнут яркие огни. Закружатся хороводы. Зазвучат новогодние песни. Все будут получать подарки. Я хочу Мише подарить </a:t>
            </a:r>
            <a:r>
              <a:rPr lang="ru-RU" sz="2400" i="1" dirty="0" err="1"/>
              <a:t>снегокат</a:t>
            </a:r>
            <a:r>
              <a:rPr lang="ru-RU" sz="2400" i="1" dirty="0"/>
              <a:t>. Но я не знаю, где мне его взять. Помогите мне, пожалуйста</a:t>
            </a:r>
            <a:r>
              <a:rPr lang="ru-RU" sz="2400" i="1" dirty="0" smtClean="0"/>
              <a:t>.</a:t>
            </a:r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                            Жду ответа. Маша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740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горь\Desktop\a_1d50bc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096344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01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Снегокат</a:t>
            </a:r>
            <a:r>
              <a:rPr lang="ru-RU" dirty="0" smtClean="0"/>
              <a:t> для малышей             </a:t>
            </a:r>
            <a:r>
              <a:rPr lang="ru-RU" dirty="0" err="1" smtClean="0"/>
              <a:t>малышей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Big Bobbi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n-US" dirty="0" err="1" smtClean="0"/>
              <a:t>Bobb</a:t>
            </a:r>
            <a:r>
              <a:rPr lang="en-US" dirty="0" smtClean="0"/>
              <a:t>     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125112" cy="47340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Рама  -  пластик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Лыжи -  пластик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Руль   -  без поворота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Вес     -  4кг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Рекомендован детям от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 4 до 12 лет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 </a:t>
            </a:r>
            <a:r>
              <a:rPr lang="ru-RU" sz="2100" dirty="0" smtClean="0">
                <a:solidFill>
                  <a:srgbClr val="FF0000"/>
                </a:solidFill>
              </a:rPr>
              <a:t>Цена  </a:t>
            </a:r>
            <a:r>
              <a:rPr lang="en-US" sz="2100" dirty="0" smtClean="0">
                <a:solidFill>
                  <a:srgbClr val="FF0000"/>
                </a:solidFill>
              </a:rPr>
              <a:t>3</a:t>
            </a:r>
            <a:r>
              <a:rPr lang="ru-RU" sz="2100" dirty="0" smtClean="0">
                <a:solidFill>
                  <a:srgbClr val="FF0000"/>
                </a:solidFill>
              </a:rPr>
              <a:t>900 рублей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4" name="Picture 2" descr="C:\Users\Игорь\Desktop\snegokat_russkaya_zabava_limited_edition_black_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3278113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20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Снегокат</a:t>
            </a:r>
            <a:r>
              <a:rPr lang="ru-RU" dirty="0" smtClean="0"/>
              <a:t> для детей</a:t>
            </a:r>
            <a:br>
              <a:rPr lang="ru-RU" dirty="0" smtClean="0"/>
            </a:br>
            <a:r>
              <a:rPr lang="ru-RU" dirty="0" smtClean="0"/>
              <a:t>старшего возраста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Барс </a:t>
            </a:r>
            <a:r>
              <a:rPr lang="en-US" dirty="0" smtClean="0"/>
              <a:t>Rider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65462"/>
            <a:ext cx="7125112" cy="4051437"/>
          </a:xfrm>
        </p:spPr>
        <p:txBody>
          <a:bodyPr/>
          <a:lstStyle/>
          <a:p>
            <a:r>
              <a:rPr lang="ru-RU" sz="2400" dirty="0"/>
              <a:t>Возраст 	 от </a:t>
            </a:r>
            <a:r>
              <a:rPr lang="ru-RU" sz="2400" dirty="0" smtClean="0"/>
              <a:t>12 </a:t>
            </a:r>
            <a:r>
              <a:rPr lang="ru-RU" sz="2400" dirty="0"/>
              <a:t>лет</a:t>
            </a:r>
          </a:p>
          <a:p>
            <a:r>
              <a:rPr lang="ru-RU" sz="2400" dirty="0"/>
              <a:t>Количество мест 	</a:t>
            </a:r>
            <a:r>
              <a:rPr lang="ru-RU" sz="2400" dirty="0" smtClean="0"/>
              <a:t>1</a:t>
            </a:r>
            <a:endParaRPr lang="ru-RU" sz="2400" dirty="0"/>
          </a:p>
          <a:p>
            <a:r>
              <a:rPr lang="ru-RU" sz="2400" dirty="0"/>
              <a:t>Материал рамы 	 Алюминий</a:t>
            </a:r>
          </a:p>
          <a:p>
            <a:r>
              <a:rPr lang="ru-RU" sz="2400" dirty="0"/>
              <a:t>Материал лыж 	 Морозостойкий </a:t>
            </a:r>
            <a:r>
              <a:rPr lang="ru-RU" sz="2400" dirty="0" smtClean="0"/>
              <a:t>пластик</a:t>
            </a:r>
          </a:p>
          <a:p>
            <a:r>
              <a:rPr lang="ru-RU" sz="2400" dirty="0" smtClean="0"/>
              <a:t>Может выдержать вес до 70 кг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Цена 3</a:t>
            </a:r>
            <a:r>
              <a:rPr lang="en-US" sz="2400" dirty="0" smtClean="0">
                <a:solidFill>
                  <a:srgbClr val="FF0000"/>
                </a:solidFill>
              </a:rPr>
              <a:t>9</a:t>
            </a:r>
            <a:r>
              <a:rPr lang="ru-RU" sz="2400" dirty="0" smtClean="0">
                <a:solidFill>
                  <a:srgbClr val="FF0000"/>
                </a:solidFill>
              </a:rPr>
              <a:t>00 рублей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Игорь\Desktop\Для старшего возрас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528392" cy="3433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17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24208"/>
            <a:ext cx="7125112" cy="4051437"/>
          </a:xfrm>
        </p:spPr>
        <p:txBody>
          <a:bodyPr/>
          <a:lstStyle/>
          <a:p>
            <a:r>
              <a:rPr lang="ru-RU" sz="2000" dirty="0" smtClean="0"/>
              <a:t>Рама  -  пластик</a:t>
            </a:r>
          </a:p>
          <a:p>
            <a:r>
              <a:rPr lang="ru-RU" sz="2000" dirty="0" smtClean="0"/>
              <a:t>Высота – 71см</a:t>
            </a:r>
          </a:p>
          <a:p>
            <a:r>
              <a:rPr lang="ru-RU" sz="2000" dirty="0" smtClean="0"/>
              <a:t>Руль- ограничитель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поворота</a:t>
            </a:r>
          </a:p>
          <a:p>
            <a:r>
              <a:rPr lang="ru-RU" sz="2000" dirty="0" smtClean="0"/>
              <a:t>Лыжи- литой пластик</a:t>
            </a:r>
          </a:p>
          <a:p>
            <a:r>
              <a:rPr lang="ru-RU" sz="2000" dirty="0" smtClean="0"/>
              <a:t>Вес  -  лёгкий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Цена 3500 рубле</a:t>
            </a:r>
            <a:r>
              <a:rPr lang="ru-RU" dirty="0" smtClean="0">
                <a:solidFill>
                  <a:srgbClr val="FF0000"/>
                </a:solidFill>
              </a:rPr>
              <a:t>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Игорь\Desktop\Из пласт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53" y="2024208"/>
            <a:ext cx="5313367" cy="475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Снегокат</a:t>
            </a:r>
            <a:r>
              <a:rPr lang="ru-RU" dirty="0" smtClean="0"/>
              <a:t> из пластика «Комфорт»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52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Снегокат</a:t>
            </a:r>
            <a:r>
              <a:rPr lang="ru-RU" dirty="0" smtClean="0"/>
              <a:t> металлический</a:t>
            </a:r>
            <a:br>
              <a:rPr lang="ru-RU" dirty="0" smtClean="0"/>
            </a:br>
            <a:r>
              <a:rPr lang="ru-RU" dirty="0" smtClean="0"/>
              <a:t>«Барс </a:t>
            </a:r>
            <a:r>
              <a:rPr lang="en-US" dirty="0" smtClean="0"/>
              <a:t>Comfort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388" y="1607372"/>
            <a:ext cx="7125112" cy="40514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Амортизация</a:t>
            </a:r>
          </a:p>
          <a:p>
            <a:r>
              <a:rPr lang="ru-RU" sz="2000" dirty="0" smtClean="0"/>
              <a:t>Тормоз-сталь</a:t>
            </a:r>
          </a:p>
          <a:p>
            <a:r>
              <a:rPr lang="ru-RU" sz="2000" dirty="0" smtClean="0"/>
              <a:t>Рама-усиленный алюминий</a:t>
            </a:r>
          </a:p>
          <a:p>
            <a:r>
              <a:rPr lang="ru-RU" sz="2000" dirty="0" smtClean="0"/>
              <a:t>Грузоподъёмность-без ограничений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Цена-6000 рублей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Игорь\Desktop\Металличе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5046594" cy="249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88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206</TotalTime>
  <Words>232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Winter</vt:lpstr>
      <vt:lpstr>Документ Microsoft Office Word</vt:lpstr>
      <vt:lpstr>НОВОГОДНИЙ ПОДАРОК</vt:lpstr>
      <vt:lpstr>ПОЧТА ПРИШЛА</vt:lpstr>
      <vt:lpstr>Слайд 3</vt:lpstr>
      <vt:lpstr>Слайд 4</vt:lpstr>
      <vt:lpstr>Слайд 5</vt:lpstr>
      <vt:lpstr>                               Снегокат для малышей             малышей                             Big Bobbi                                           Bobb                                                               </vt:lpstr>
      <vt:lpstr>Снегокат для детей старшего возраста Барс Rider</vt:lpstr>
      <vt:lpstr>Снегокат из пластика «Комфорт»</vt:lpstr>
      <vt:lpstr>Снегокат металлический «Барс Comfort»</vt:lpstr>
      <vt:lpstr>Объявление о продаже</vt:lpstr>
      <vt:lpstr>Заглянем в Толковый словарь</vt:lpstr>
      <vt:lpstr>Поздравление от Маши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Home</cp:lastModifiedBy>
  <cp:revision>31</cp:revision>
  <dcterms:created xsi:type="dcterms:W3CDTF">2015-10-14T05:54:38Z</dcterms:created>
  <dcterms:modified xsi:type="dcterms:W3CDTF">2019-12-19T18:22:54Z</dcterms:modified>
</cp:coreProperties>
</file>