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71" r:id="rId5"/>
    <p:sldId id="261" r:id="rId6"/>
    <p:sldId id="262" r:id="rId7"/>
    <p:sldId id="263" r:id="rId8"/>
    <p:sldId id="264" r:id="rId9"/>
    <p:sldId id="265" r:id="rId10"/>
    <p:sldId id="269" r:id="rId11"/>
    <p:sldId id="266" r:id="rId12"/>
    <p:sldId id="267" r:id="rId13"/>
    <p:sldId id="268" r:id="rId14"/>
    <p:sldId id="270" r:id="rId15"/>
    <p:sldId id="25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83" d="100"/>
          <a:sy n="83" d="100"/>
        </p:scale>
        <p:origin x="144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09D8-F420-4306-AC24-4D441872895B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B94F-30E5-4ED2-B65E-503D36FCD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09D8-F420-4306-AC24-4D441872895B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B94F-30E5-4ED2-B65E-503D36FCD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09D8-F420-4306-AC24-4D441872895B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B94F-30E5-4ED2-B65E-503D36FCD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09D8-F420-4306-AC24-4D441872895B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B94F-30E5-4ED2-B65E-503D36FCD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09D8-F420-4306-AC24-4D441872895B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B94F-30E5-4ED2-B65E-503D36FCD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09D8-F420-4306-AC24-4D441872895B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B94F-30E5-4ED2-B65E-503D36FCD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09D8-F420-4306-AC24-4D441872895B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B94F-30E5-4ED2-B65E-503D36FCD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09D8-F420-4306-AC24-4D441872895B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B94F-30E5-4ED2-B65E-503D36FCD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09D8-F420-4306-AC24-4D441872895B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B94F-30E5-4ED2-B65E-503D36FCD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09D8-F420-4306-AC24-4D441872895B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B94F-30E5-4ED2-B65E-503D36FCD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09D8-F420-4306-AC24-4D441872895B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B94F-30E5-4ED2-B65E-503D36FCD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5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009D8-F420-4306-AC24-4D441872895B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4B94F-30E5-4ED2-B65E-503D36FCDE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214282" y="142852"/>
            <a:ext cx="8715436" cy="6500858"/>
          </a:xfrm>
          <a:prstGeom prst="round2Diag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11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  <a:alpha val="66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  <a:gs pos="89000">
                <a:schemeClr val="accent6">
                  <a:lumMod val="60000"/>
                  <a:lumOff val="40000"/>
                  <a:alpha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110_F_28352641_IoJiaSorVFqxgEWO9YEJlKb8kyLkkoOt.jp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331825"/>
            <a:ext cx="1785950" cy="15261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cdn.bridgemanart.com/api/1.0/image/600wm.XCF.267520.7055475/22583.jpg" TargetMode="External"/><Relationship Id="rId2" Type="http://schemas.openxmlformats.org/officeDocument/2006/relationships/hyperlink" Target="http://t1.ftcdn.net/jpg/00/28/35/26/110_F_28352641_IoJiaSorVFqxgEWO9YEJlKb8kyLkkoOt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СЕВЕРНАЯ ВОЙНА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1700 – 1721 Г.Г.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5" descr="Рисунок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95830"/>
            <a:ext cx="6840760" cy="436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23" descr="12.gif"/>
          <p:cNvPicPr>
            <a:picLocks noChangeAspect="1"/>
          </p:cNvPicPr>
          <p:nvPr/>
        </p:nvPicPr>
        <p:blipFill>
          <a:blip r:embed="rId2" cstate="print"/>
          <a:srcRect t="7893" b="7893"/>
          <a:stretch>
            <a:fillRect/>
          </a:stretch>
        </p:blipFill>
        <p:spPr>
          <a:xfrm>
            <a:off x="785813" y="214313"/>
            <a:ext cx="7715250" cy="642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Гангутское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сражение –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июля 1714 года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Picture 8" descr="Рисунок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688" y="1384643"/>
            <a:ext cx="5904656" cy="5211283"/>
          </a:xfrm>
          <a:ln w="25400">
            <a:solidFill>
              <a:srgbClr val="0000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Гренгамское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сражение – 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июля 1720 года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Picture 10" descr="3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05250"/>
            <a:ext cx="6624736" cy="4515862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1721 г. был   заключен </a:t>
            </a:r>
            <a:r>
              <a:rPr lang="ru-RU" alt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Ништадтский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возвращала Швеции Финляндию, но получала </a:t>
            </a:r>
            <a:r>
              <a:rPr lang="ru-RU" alt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Ингрию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Лифляндию, </a:t>
            </a:r>
            <a:r>
              <a:rPr lang="ru-RU" alt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Эстляндию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ru-RU" alt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Синод и Сенат преподнесли Петру </a:t>
            </a:r>
            <a:r>
              <a:rPr lang="en-US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титул «Отца Отечества, Петра Великого, Императора Всероссийского»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1721 г. Петр </a:t>
            </a:r>
            <a:r>
              <a:rPr lang="en-US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провозгласил Россию империей.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Значение Северной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получила выход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Балтийское море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Были созданы условия для морской торговли с Европой. </a:t>
            </a:r>
          </a:p>
          <a:p>
            <a:pPr>
              <a:lnSpc>
                <a:spcPct val="90000"/>
              </a:lnSpc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стала великой морской державой. 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стала одной из великих держав Европы.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u="sng" dirty="0">
                <a:hlinkClick r:id="rId2"/>
              </a:rPr>
              <a:t>http://t1.ftcdn.net/jpg/00/28/35/26/110_F_28352641_IoJiaSorVFqxgEWO9YEJlKb8kyLkkoOt.jpg</a:t>
            </a:r>
            <a:r>
              <a:rPr lang="ru-RU" sz="2400" dirty="0"/>
              <a:t> всадник</a:t>
            </a:r>
          </a:p>
          <a:p>
            <a:r>
              <a:rPr lang="en-US" sz="2400" dirty="0" smtClean="0">
                <a:hlinkClick r:id="rId3"/>
              </a:rPr>
              <a:t>http://images.cdn.bridgemanart.com/api/1.0/image/600wm.XCF.267520.7055475/22583.jpg</a:t>
            </a:r>
            <a:endParaRPr lang="ru-RU" sz="240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3" y="-6350"/>
            <a:ext cx="8240712" cy="1096963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524000"/>
            <a:ext cx="8472488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Добиться выхода к Балтийскому морю.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Вернуть побережье Финского залива (Ингрию), отторгнутую Швецией в начале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XVII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Повысить международный статус России. Превратить Россию в морскую державу.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60648"/>
            <a:ext cx="6336704" cy="609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576064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Основные этапы и события СЕВЕРНОЙ ВОЙНЫ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160754"/>
              </p:ext>
            </p:extLst>
          </p:nvPr>
        </p:nvGraphicFramePr>
        <p:xfrm>
          <a:off x="323530" y="1397000"/>
          <a:ext cx="8517630" cy="2102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2">
                  <a:extLst>
                    <a:ext uri="{9D8B030D-6E8A-4147-A177-3AD203B41FA5}">
                      <a16:colId xmlns:a16="http://schemas.microsoft.com/office/drawing/2014/main" val="137918362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533540688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975335185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252877498"/>
                    </a:ext>
                  </a:extLst>
                </a:gridCol>
                <a:gridCol w="1244824">
                  <a:extLst>
                    <a:ext uri="{9D8B030D-6E8A-4147-A177-3AD203B41FA5}">
                      <a16:colId xmlns:a16="http://schemas.microsoft.com/office/drawing/2014/main" val="3494326013"/>
                    </a:ext>
                  </a:extLst>
                </a:gridCol>
              </a:tblGrid>
              <a:tr h="519832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Военное</a:t>
                      </a:r>
                      <a:r>
                        <a:rPr lang="ru-RU" baseline="0" dirty="0" smtClean="0"/>
                        <a:t> с</a:t>
                      </a:r>
                      <a:r>
                        <a:rPr lang="ru-RU" dirty="0" smtClean="0"/>
                        <a:t>обытие/</a:t>
                      </a:r>
                    </a:p>
                    <a:p>
                      <a:r>
                        <a:rPr lang="ru-RU" dirty="0" smtClean="0"/>
                        <a:t>сражение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Дата / Период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события</a:t>
                      </a:r>
                    </a:p>
                    <a:p>
                      <a:r>
                        <a:rPr lang="ru-RU" dirty="0" smtClean="0"/>
                        <a:t>(кратко)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Итоги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301651"/>
                  </a:ext>
                </a:extLst>
              </a:tr>
              <a:tr h="118801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003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67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66"/>
                </a:solidFill>
                <a:latin typeface="Georgia" pitchFamily="18" charset="0"/>
              </a:rPr>
              <a:t>Поражение русских под Нарвой.</a:t>
            </a:r>
          </a:p>
          <a:p>
            <a:endParaRPr lang="ru-RU" dirty="0"/>
          </a:p>
        </p:txBody>
      </p:sp>
      <p:pic>
        <p:nvPicPr>
          <p:cNvPr id="4" name="Rectangle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103188"/>
            <a:ext cx="8242300" cy="738187"/>
          </a:xfrm>
        </p:spPr>
      </p:pic>
      <p:pic>
        <p:nvPicPr>
          <p:cNvPr id="6" name="Picture 6" descr="1 эпа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348880"/>
            <a:ext cx="5688013" cy="4019550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Второй этап войны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1701 – 1706 г.г.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1702 г. штурм крепости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Нотебург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(до 1611 г. она называлась Орешек) в устье Невы. </a:t>
            </a:r>
          </a:p>
          <a:p>
            <a:r>
              <a:rPr lang="ru-RU" sz="2800" b="1" dirty="0" smtClean="0">
                <a:latin typeface="Times New Roman" pitchFamily="18" charset="0"/>
              </a:rPr>
              <a:t>В 1703 г.</a:t>
            </a:r>
          </a:p>
          <a:p>
            <a:r>
              <a:rPr lang="ru-RU" sz="2800" dirty="0" smtClean="0">
                <a:latin typeface="Times New Roman" pitchFamily="18" charset="0"/>
              </a:rPr>
              <a:t>Взятие </a:t>
            </a:r>
            <a:r>
              <a:rPr lang="ru-RU" sz="2800" dirty="0" err="1" smtClean="0">
                <a:latin typeface="Times New Roman" pitchFamily="18" charset="0"/>
              </a:rPr>
              <a:t>Ниеншанца</a:t>
            </a:r>
            <a:endParaRPr lang="ru-RU" sz="2800" dirty="0" smtClean="0">
              <a:latin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27 июня 1704 г.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</a:rPr>
              <a:t> Осада и взятие Нарвы</a:t>
            </a:r>
          </a:p>
          <a:p>
            <a:endParaRPr lang="ru-RU" sz="28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8" name="Содержимое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633298"/>
            <a:ext cx="5111750" cy="3132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Третий этап войны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66"/>
                </a:solidFill>
                <a:latin typeface="Georgia" pitchFamily="18" charset="0"/>
              </a:rPr>
              <a:t> (1708-1709 гг.)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Georgia" pitchFamily="18" charset="0"/>
              </a:rPr>
              <a:t>Битва у деревни Лесная </a:t>
            </a:r>
          </a:p>
          <a:p>
            <a:r>
              <a:rPr lang="ru-RU" sz="2800" dirty="0" smtClean="0">
                <a:latin typeface="Georgia" pitchFamily="18" charset="0"/>
              </a:rPr>
              <a:t>(28 сентября 1708 г.)</a:t>
            </a:r>
          </a:p>
          <a:p>
            <a:endParaRPr lang="ru-RU" sz="2800" dirty="0" smtClean="0">
              <a:latin typeface="Georgia" pitchFamily="18" charset="0"/>
            </a:endParaRPr>
          </a:p>
          <a:p>
            <a:r>
              <a:rPr lang="ru-RU" sz="2800" dirty="0" smtClean="0">
                <a:latin typeface="Georgia" pitchFamily="18" charset="0"/>
              </a:rPr>
              <a:t>Полтавская битва</a:t>
            </a:r>
          </a:p>
          <a:p>
            <a:r>
              <a:rPr lang="ru-RU" sz="2800" dirty="0" smtClean="0">
                <a:latin typeface="Georgia" pitchFamily="18" charset="0"/>
              </a:rPr>
              <a:t> (27 июня 1709)</a:t>
            </a:r>
          </a:p>
          <a:p>
            <a:endParaRPr lang="ru-RU" sz="3200" dirty="0"/>
          </a:p>
        </p:txBody>
      </p:sp>
      <p:pic>
        <p:nvPicPr>
          <p:cNvPr id="5" name="Rectangle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-19050"/>
            <a:ext cx="7626350" cy="927770"/>
          </a:xfrm>
        </p:spPr>
      </p:pic>
      <p:pic>
        <p:nvPicPr>
          <p:cNvPr id="6" name="Picture 5" descr="3 этап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988840"/>
            <a:ext cx="5082918" cy="2592288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Полтавская битва</a:t>
            </a:r>
            <a:br>
              <a:rPr lang="ru-RU" sz="2700" dirty="0" smtClean="0"/>
            </a:br>
            <a:r>
              <a:rPr lang="ru-RU" sz="2700" dirty="0" smtClean="0">
                <a:latin typeface="Georgia" pitchFamily="18" charset="0"/>
              </a:rPr>
              <a:t> </a:t>
            </a:r>
            <a:r>
              <a:rPr lang="ru-RU" sz="2200" dirty="0" smtClean="0">
                <a:latin typeface="Georgia" pitchFamily="18" charset="0"/>
              </a:rPr>
              <a:t>27 июня 1709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5" descr="Рисунок11 копи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00864"/>
            <a:ext cx="7344816" cy="55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этап войны </a:t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(1710-1713 гг.)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Война с Турцией</a:t>
            </a:r>
          </a:p>
          <a:p>
            <a:pPr algn="ctr">
              <a:buNone/>
            </a:pP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4" name="Picture 6" descr="Безимени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2349500"/>
            <a:ext cx="4319587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203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Georgia</vt:lpstr>
      <vt:lpstr>Times New Roman</vt:lpstr>
      <vt:lpstr>Wingdings 2</vt:lpstr>
      <vt:lpstr>Тема Office</vt:lpstr>
      <vt:lpstr>СЕВЕРНАЯ ВОЙНА 1700 – 1721 Г.Г.</vt:lpstr>
      <vt:lpstr>Презентация PowerPoint</vt:lpstr>
      <vt:lpstr>Презентация PowerPoint</vt:lpstr>
      <vt:lpstr> Основные этапы и события СЕВЕРНОЙ ВОЙНЫ </vt:lpstr>
      <vt:lpstr>Презентация PowerPoint</vt:lpstr>
      <vt:lpstr>         Второй этап войны 1701 – 1706 г.г. </vt:lpstr>
      <vt:lpstr>Третий этап войны  (1708-1709 гг.)</vt:lpstr>
      <vt:lpstr> Полтавская битва  27 июня 1709  </vt:lpstr>
      <vt:lpstr>Четвертый этап войны   (1710-1713 гг.)</vt:lpstr>
      <vt:lpstr>Презентация PowerPoint</vt:lpstr>
      <vt:lpstr> Гангутское сражение – 27 июля 1714 года </vt:lpstr>
      <vt:lpstr> Гренгамское сражение –  27 июля 1720 года </vt:lpstr>
      <vt:lpstr>В 1721 г. был   заключен Ништадтский мир</vt:lpstr>
      <vt:lpstr>Значение Северной войны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User's</cp:lastModifiedBy>
  <cp:revision>35</cp:revision>
  <dcterms:created xsi:type="dcterms:W3CDTF">2014-11-25T12:58:43Z</dcterms:created>
  <dcterms:modified xsi:type="dcterms:W3CDTF">2022-11-22T12:32:53Z</dcterms:modified>
</cp:coreProperties>
</file>