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1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9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78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8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1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1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3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88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2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1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5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8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4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A03C2-7087-41AE-A87F-D891CAC214BF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8A63AE-E8B7-4F28-A2A8-35281FD347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33600" y="1310337"/>
            <a:ext cx="15690272" cy="1325563"/>
          </a:xfrm>
        </p:spPr>
        <p:txBody>
          <a:bodyPr/>
          <a:lstStyle/>
          <a:p>
            <a:r>
              <a:rPr lang="ru-RU" b="1" dirty="0" smtClean="0"/>
              <a:t>Учителя-фронтовики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9328" y="2857500"/>
            <a:ext cx="5960510" cy="200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>Презентацию подготовили ученики </a:t>
            </a:r>
            <a:endParaRPr lang="ru-RU" sz="3600" b="1" dirty="0" smtClean="0"/>
          </a:p>
          <a:p>
            <a:r>
              <a:rPr lang="ru-RU" sz="3600" b="1" dirty="0" smtClean="0"/>
              <a:t>МБОУ «</a:t>
            </a:r>
            <a:r>
              <a:rPr lang="ru-RU" sz="3600" b="1" dirty="0" err="1" smtClean="0"/>
              <a:t>Перемская</a:t>
            </a:r>
            <a:r>
              <a:rPr lang="ru-RU" sz="3600" b="1" dirty="0" smtClean="0"/>
              <a:t> ООШ» корпус2 </a:t>
            </a:r>
          </a:p>
          <a:p>
            <a:r>
              <a:rPr lang="ru-RU" sz="3600" b="1" dirty="0" smtClean="0"/>
              <a:t>село Никулино</a:t>
            </a:r>
            <a:r>
              <a:rPr lang="ru-RU" sz="3600" b="1" smtClean="0"/>
              <a:t>, </a:t>
            </a:r>
          </a:p>
          <a:p>
            <a:r>
              <a:rPr lang="ru-RU" sz="3600" b="1" smtClean="0"/>
              <a:t>руководитель </a:t>
            </a:r>
            <a:r>
              <a:rPr lang="ru-RU" sz="3600" b="1" dirty="0" smtClean="0"/>
              <a:t>Плотникова Л. И.</a:t>
            </a:r>
            <a:endParaRPr lang="ru-RU" sz="3600" b="1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68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24692"/>
            <a:ext cx="10515600" cy="105294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Руднев Василий Никитич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77638"/>
            <a:ext cx="10515600" cy="2507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Василий Никитич родился 1920 году в городе Тирасполь МССР, где закончил 3 класса. В семье у него было два брата Владимир и Павел. Родители занимались сельским хозяйством. Когда началась коллективизация в 1931 году, родители в колхоз не вступили. Их объявили кулаками, хотя работали они только сами. 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https://i.mycdn.me/i?r=AyH4iRPQ2q0otWIFepML2LxRVLv9UiHe3Hu-GfVtUNiv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82" y="3685310"/>
            <a:ext cx="2252717" cy="2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deltacelina.ru/wp-content/uploads/2020/05/SPASIBO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99" y="3967993"/>
            <a:ext cx="3772536" cy="21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ultiurok.ru/img/826793/image_608a7e5fe67c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00" y="3887598"/>
            <a:ext cx="2535340" cy="22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068" y="637564"/>
            <a:ext cx="10332382" cy="242441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prstClr val="black"/>
                </a:solidFill>
              </a:rPr>
              <a:t>В 1931 году его с семьёй </a:t>
            </a:r>
            <a:r>
              <a:rPr lang="ru-RU" sz="2400" b="1" i="1" dirty="0" smtClean="0">
                <a:solidFill>
                  <a:prstClr val="black"/>
                </a:solidFill>
              </a:rPr>
              <a:t>выселили </a:t>
            </a:r>
            <a:r>
              <a:rPr lang="ru-RU" sz="2400" b="1" i="1" dirty="0">
                <a:solidFill>
                  <a:prstClr val="black"/>
                </a:solidFill>
              </a:rPr>
              <a:t>в Пермскую область, </a:t>
            </a:r>
            <a:r>
              <a:rPr lang="ru-RU" sz="2400" b="1" i="1" dirty="0" err="1">
                <a:solidFill>
                  <a:prstClr val="black"/>
                </a:solidFill>
              </a:rPr>
              <a:t>Добрянский</a:t>
            </a:r>
            <a:r>
              <a:rPr lang="ru-RU" sz="2400" b="1" i="1" dirty="0">
                <a:solidFill>
                  <a:prstClr val="black"/>
                </a:solidFill>
              </a:rPr>
              <a:t> район, в деревню </a:t>
            </a:r>
            <a:r>
              <a:rPr lang="ru-RU" sz="2400" b="1" i="1" dirty="0" err="1">
                <a:solidFill>
                  <a:prstClr val="black"/>
                </a:solidFill>
              </a:rPr>
              <a:t>Дурнята</a:t>
            </a:r>
            <a:r>
              <a:rPr lang="ru-RU" sz="2400" b="1" i="1" dirty="0">
                <a:solidFill>
                  <a:prstClr val="black"/>
                </a:solidFill>
              </a:rPr>
              <a:t>. Братья Владимир и Павел начали работать в кузнеце, отец работал в Останкинском колхозе. Затем был переселён в посёлок </a:t>
            </a:r>
            <a:r>
              <a:rPr lang="ru-RU" sz="2400" b="1" i="1" dirty="0" err="1">
                <a:solidFill>
                  <a:prstClr val="black"/>
                </a:solidFill>
              </a:rPr>
              <a:t>Лух</a:t>
            </a:r>
            <a:r>
              <a:rPr lang="ru-RU" sz="2400" b="1" i="1" dirty="0">
                <a:solidFill>
                  <a:prstClr val="black"/>
                </a:solidFill>
              </a:rPr>
              <a:t>, где Василий учился в школе, затем учился в Перемском и городе </a:t>
            </a:r>
            <a:r>
              <a:rPr lang="ru-RU" sz="2400" b="1" i="1" dirty="0" smtClean="0">
                <a:solidFill>
                  <a:prstClr val="black"/>
                </a:solidFill>
              </a:rPr>
              <a:t>Добрянке</a:t>
            </a:r>
            <a:r>
              <a:rPr lang="ru-RU" sz="2400" b="1" i="1" dirty="0">
                <a:solidFill>
                  <a:prstClr val="black"/>
                </a:solidFill>
              </a:rPr>
              <a:t>. После окончания школы поступил в Соликамский учительский институт, </a:t>
            </a:r>
            <a:r>
              <a:rPr lang="ru-RU" sz="2400" b="1" i="1" dirty="0" smtClean="0">
                <a:solidFill>
                  <a:prstClr val="black"/>
                </a:solidFill>
              </a:rPr>
              <a:t>который  </a:t>
            </a:r>
            <a:r>
              <a:rPr lang="ru-RU" sz="2400" b="1" i="1" dirty="0">
                <a:solidFill>
                  <a:prstClr val="black"/>
                </a:solidFill>
              </a:rPr>
              <a:t>закончил в 1942 году.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087" y="10546917"/>
            <a:ext cx="10515600" cy="15001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6" name="Picture 4" descr="https://img-fotki.yandex.ru/get/6719/20839000.86/0_10a89f_7d653562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70" y="3513133"/>
            <a:ext cx="5325795" cy="30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photos.wikimapia.org/p/00/04/09/69/72_f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photos.wikimapia.org/p/00/04/19/46/6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3422155"/>
            <a:ext cx="5314585" cy="3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1850" y="1006679"/>
            <a:ext cx="10515600" cy="236569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После окончания института был направлен в </a:t>
            </a:r>
            <a:r>
              <a:rPr lang="ru-RU" sz="2400" b="1" i="1" dirty="0" err="1" smtClean="0"/>
              <a:t>Никулинскую</a:t>
            </a:r>
            <a:r>
              <a:rPr lang="ru-RU" sz="2400" b="1" i="1" dirty="0" smtClean="0"/>
              <a:t> школу преподавателем </a:t>
            </a:r>
            <a:r>
              <a:rPr lang="ru-RU" sz="2400" b="1" i="1" dirty="0"/>
              <a:t>р</a:t>
            </a:r>
            <a:r>
              <a:rPr lang="ru-RU" sz="2400" b="1" i="1" dirty="0" smtClean="0"/>
              <a:t>усского языка и истории, где проработал до 1987 года. Работал завучем, затем директором школы.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Его педагогический стаж - 45 лет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Во время войны летом работал в колхозе. Учился в Пермском педагогическом институте, получил диплом с отличием.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5014" y="9549390"/>
            <a:ext cx="105156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www.newsko.ru/media/2057196/pg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8" y="3422124"/>
            <a:ext cx="4536621" cy="29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3392528"/>
            <a:ext cx="4382571" cy="29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712335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В Добрянке проживал с 1987 года. Был председателем Совета ветеранов    1-го микрорайона. </a:t>
            </a:r>
            <a:br>
              <a:rPr lang="ru-RU" sz="2400" b="1" i="1" dirty="0" smtClean="0"/>
            </a:br>
            <a:r>
              <a:rPr lang="ru-RU" sz="2400" b="1" i="1" dirty="0"/>
              <a:t> </a:t>
            </a:r>
            <a:r>
              <a:rPr lang="ru-RU" sz="2400" b="1" i="1" dirty="0" smtClean="0"/>
              <a:t>За работу получил похвальные грамоты, медали</a:t>
            </a:r>
            <a:r>
              <a:rPr lang="en-US" sz="2400" b="1" i="1" dirty="0" smtClean="0"/>
              <a:t>:</a:t>
            </a:r>
            <a:r>
              <a:rPr lang="ru-RU" sz="2400" b="1" i="1" dirty="0" smtClean="0"/>
              <a:t> «За доблестный труд Великой Отечественной войне», «40 лет Победы в Великой Отечественной войне», «50 лет победы в Великой Отечественной войне», орден «Знак почёта», значок «Отличник народного просвещения». Получил удостоверение «Ветеран Великой Отечественной войне».</a:t>
            </a:r>
            <a:endParaRPr lang="ru-RU" sz="2400" b="1" i="1" dirty="0"/>
          </a:p>
        </p:txBody>
      </p:sp>
      <p:sp>
        <p:nvSpPr>
          <p:cNvPr id="4" name="AutoShape 2" descr="https://img-fotki.yandex.ru/get/9831/97833783.891/0_eef46_36262aa0_XXXL.jpg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48256" y="9833311"/>
            <a:ext cx="4513965" cy="6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4" name="Picture 4" descr="https://img-fotki.yandex.ru/get/9831/97833783.891/0_eef46_36262aa0_X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4164728"/>
            <a:ext cx="4424817" cy="18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ipbap.ru/wp-content/uploads/2019/05/3-tO7NujkH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03" y="4068031"/>
            <a:ext cx="2718034" cy="1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4907/20839000.85/0_10a1e9_d91fad15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4" y="639243"/>
            <a:ext cx="10803156" cy="570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08050">
            <a:off x="1426688" y="2569029"/>
            <a:ext cx="9324109" cy="1393371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174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Учителя-фронтовики</vt:lpstr>
      <vt:lpstr>      Руднев Василий Никитич</vt:lpstr>
      <vt:lpstr>В 1931 году его с семьёй выселили в Пермскую область, Добрянский район, в деревню Дурнята. Братья Владимир и Павел начали работать в кузнеце, отец работал в Останкинском колхозе. Затем был переселён в посёлок Лух, где Василий учился в школе, затем учился в Перемском и городе Добрянке. После окончания школы поступил в Соликамский учительский институт, который  закончил в 1942 году.</vt:lpstr>
      <vt:lpstr>После окончания института был направлен в Никулинскую школу преподавателем русского языка и истории, где проработал до 1987 года. Работал завучем, затем директором школы.  Его педагогический стаж - 45 лет  Во время войны летом работал в колхозе. Учился в Пермском педагогическом институте, получил диплом с отличием.</vt:lpstr>
      <vt:lpstr>В Добрянке проживал с 1987 года. Был председателем Совета ветеранов    1-го микрорайона.   За работу получил похвальные грамоты, медали: «За доблестный труд Великой Отечественной войне», «40 лет Победы в Великой Отечественной войне», «50 лет победы в Великой Отечественной войне», орден «Знак почёта», значок «Отличник народного просвещения». Получил удостоверение «Ветеран Великой Отечественной войне».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Учителя-фронтовики</dc:title>
  <dc:creator>User's-022</dc:creator>
  <cp:lastModifiedBy>User's</cp:lastModifiedBy>
  <cp:revision>18</cp:revision>
  <dcterms:created xsi:type="dcterms:W3CDTF">2023-02-14T08:29:20Z</dcterms:created>
  <dcterms:modified xsi:type="dcterms:W3CDTF">2023-11-08T07:13:07Z</dcterms:modified>
</cp:coreProperties>
</file>