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1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ED2468C-8C6D-40F2-B5A0-CA8A1C980F7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E73D696-5E85-4460-A602-30BEC7AE030E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5601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468C-8C6D-40F2-B5A0-CA8A1C980F7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D696-5E85-4460-A602-30BEC7AE0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25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468C-8C6D-40F2-B5A0-CA8A1C980F7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D696-5E85-4460-A602-30BEC7AE0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622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468C-8C6D-40F2-B5A0-CA8A1C980F7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D696-5E85-4460-A602-30BEC7AE030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3166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468C-8C6D-40F2-B5A0-CA8A1C980F7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D696-5E85-4460-A602-30BEC7AE0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65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468C-8C6D-40F2-B5A0-CA8A1C980F7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D696-5E85-4460-A602-30BEC7AE0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45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468C-8C6D-40F2-B5A0-CA8A1C980F7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D696-5E85-4460-A602-30BEC7AE0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96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468C-8C6D-40F2-B5A0-CA8A1C980F7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D696-5E85-4460-A602-30BEC7AE0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396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468C-8C6D-40F2-B5A0-CA8A1C980F7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D696-5E85-4460-A602-30BEC7AE0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26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468C-8C6D-40F2-B5A0-CA8A1C980F7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D696-5E85-4460-A602-30BEC7AE0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07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468C-8C6D-40F2-B5A0-CA8A1C980F7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D696-5E85-4460-A602-30BEC7AE0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0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468C-8C6D-40F2-B5A0-CA8A1C980F7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D696-5E85-4460-A602-30BEC7AE0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8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468C-8C6D-40F2-B5A0-CA8A1C980F7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D696-5E85-4460-A602-30BEC7AE0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05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468C-8C6D-40F2-B5A0-CA8A1C980F7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D696-5E85-4460-A602-30BEC7AE0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65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468C-8C6D-40F2-B5A0-CA8A1C980F7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D696-5E85-4460-A602-30BEC7AE0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11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468C-8C6D-40F2-B5A0-CA8A1C980F7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D696-5E85-4460-A602-30BEC7AE0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06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2468C-8C6D-40F2-B5A0-CA8A1C980F7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3D696-5E85-4460-A602-30BEC7AE0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67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ED2468C-8C6D-40F2-B5A0-CA8A1C980F74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E73D696-5E85-4460-A602-30BEC7AE0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91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1262310" y="2015622"/>
            <a:ext cx="9422782" cy="15289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Учителя фронтовики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1115756" y="3593203"/>
            <a:ext cx="9624798" cy="458864"/>
          </a:xfrm>
        </p:spPr>
        <p:txBody>
          <a:bodyPr/>
          <a:lstStyle/>
          <a:p>
            <a:r>
              <a:rPr lang="ru-RU" dirty="0" smtClean="0"/>
              <a:t>Презентацию подготовили ученики МБОУ «</a:t>
            </a:r>
            <a:r>
              <a:rPr lang="ru-RU" dirty="0" err="1" smtClean="0"/>
              <a:t>Перемская</a:t>
            </a:r>
            <a:r>
              <a:rPr lang="ru-RU" dirty="0" smtClean="0"/>
              <a:t> </a:t>
            </a:r>
            <a:r>
              <a:rPr lang="ru-RU" dirty="0" err="1" smtClean="0"/>
              <a:t>оош</a:t>
            </a:r>
            <a:r>
              <a:rPr lang="ru-RU" dirty="0" smtClean="0"/>
              <a:t>» корпус №2  село </a:t>
            </a:r>
            <a:r>
              <a:rPr lang="ru-RU" dirty="0" err="1" smtClean="0"/>
              <a:t>никулино</a:t>
            </a:r>
            <a:r>
              <a:rPr lang="ru-RU" dirty="0" smtClean="0"/>
              <a:t>, руководитель Никифорова Н. </a:t>
            </a:r>
            <a:r>
              <a:rPr lang="ru-RU" smtClean="0"/>
              <a:t>В.</a:t>
            </a:r>
            <a:endParaRPr lang="ru-RU" dirty="0"/>
          </a:p>
        </p:txBody>
      </p:sp>
      <p:pic>
        <p:nvPicPr>
          <p:cNvPr id="4105" name="Picture 9" descr="https://fikiwiki.com/uploads/posts/2022-02/1644923104_39-fikiwiki-com-p-kartinki-mi-gordimsya-toboi-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6478">
            <a:off x="560394" y="355289"/>
            <a:ext cx="3758419" cy="212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s://as-turizm.ru/_nw/7/144253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4955">
            <a:off x="6933484" y="81850"/>
            <a:ext cx="3677564" cy="206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976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69470" y="440871"/>
            <a:ext cx="9846129" cy="984702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0070C0"/>
                </a:solidFill>
              </a:rPr>
              <a:t>Лысых Василий Николаевич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s://sun9-65.userapi.com/impg/6sYRztf0kor-9eM-M_ilB8GjvaZLDStRBBz9jA/4Ngy5VGXsPg.jpg?size=470x604&amp;quality=96&amp;sign=cbd62745cab1eedc6d7f82b6c9dafb3e&amp;c_uniq_tag=XJhIDVLfMv7GWj-eQBiqEq-R0woTwfAfljnBg67SoMY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49" y="1632857"/>
            <a:ext cx="3004457" cy="3477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69.userapi.com/impg/ampvXhX6lajYYeBmGRlmVDfEuSWEd8GpKwRvSg/UUwBYZrNXow.jpg?size=407x604&amp;quality=96&amp;sign=a0cba55a69b94fbdead86a9b2feecfe4&amp;c_uniq_tag=BZBjnU5Gazu29YbsQkkGv5LoB61bxDhWIIlN4MxLWQM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793" y="1492023"/>
            <a:ext cx="3192236" cy="3759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s://perspektiva.centerstart.ru/sites/perspektiva.centerstart.ru/files/tmp/all-img/0_ed014_fb9e06bc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486" y="1602241"/>
            <a:ext cx="3212727" cy="382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618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993" y="360219"/>
            <a:ext cx="9521625" cy="1150174"/>
          </a:xfrm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Лысых Василий </a:t>
            </a:r>
            <a:r>
              <a:rPr lang="ru-RU" sz="20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Николаевич</a:t>
            </a:r>
            <a:r>
              <a:rPr lang="ru-RU" sz="2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 </a:t>
            </a:r>
            <a:r>
              <a:rPr lang="ru-RU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1941 г. был призван в армию – направили в </a:t>
            </a:r>
            <a:r>
              <a:rPr lang="ru-RU" sz="20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стройбат Пермской </a:t>
            </a:r>
            <a:r>
              <a:rPr lang="ru-RU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области, затем в Красноуфимск Свердловской области. </a:t>
            </a:r>
            <a:endParaRPr lang="ru-RU" sz="20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8010" y="3402959"/>
            <a:ext cx="1459317" cy="365678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https://sun6-20.userapi.com/s/v1/ig2/DvNUjDAlRifOe7SOhBWUuKSjOoVDWrzytD4gZdwQUmS31AaYxe46OMvorqpCKbUqR_jrsbMWFPaPwdGDQ_cL-UNM.jpg?size=1536x2048&amp;quality=95&amp;crop=240,256,1536,2048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64" y="1586099"/>
            <a:ext cx="3931657" cy="38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ic.rutubelist.ru/video/ac/d6/acd6688e95539a6e96cb32bf2b415c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1" y="3467770"/>
            <a:ext cx="2941933" cy="19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mycdn.me/i?r=AzEPZsRbOZEKgBhR0XGMT1Rk0nk-SXi5aiGZ340XmIecmaaKTM5SRkZCeTgDn6uOy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6" y="3355524"/>
            <a:ext cx="3793217" cy="19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16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0678" y="522515"/>
            <a:ext cx="9864271" cy="2849336"/>
          </a:xfrm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По приказу Государственного Комитета обороны учителей не брали на фронт, но в 1944 г. положение на фронтах изменилось, и Василий </a:t>
            </a:r>
            <a:r>
              <a:rPr lang="ru-RU" sz="2000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николаевич</a:t>
            </a:r>
            <a:r>
              <a:rPr lang="ru-RU" sz="20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был </a:t>
            </a:r>
            <a:r>
              <a:rPr lang="ru-RU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призван на фронт</a:t>
            </a:r>
            <a:r>
              <a:rPr lang="ru-RU" sz="20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. ОН </a:t>
            </a:r>
            <a:r>
              <a:rPr lang="ru-RU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был зенитчиком пулеметного </a:t>
            </a:r>
            <a:r>
              <a:rPr lang="ru-RU" sz="20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полка; В </a:t>
            </a:r>
            <a:r>
              <a:rPr lang="ru-RU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1944-м стоял в обороне на р. </a:t>
            </a:r>
            <a:r>
              <a:rPr lang="ru-RU" sz="2000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Варта</a:t>
            </a:r>
            <a:r>
              <a:rPr lang="ru-RU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, приток р. </a:t>
            </a:r>
            <a:r>
              <a:rPr lang="ru-RU" sz="20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Висла; с </a:t>
            </a:r>
            <a:r>
              <a:rPr lang="ru-RU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января 1945 участвовал в генеральном наступлении на Берлин.</a:t>
            </a:r>
            <a:br>
              <a:rPr lang="ru-RU" sz="2000" i="1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endParaRPr lang="ru-RU" sz="20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3741738"/>
            <a:ext cx="7845425" cy="1639887"/>
          </a:xfrm>
        </p:spPr>
        <p:txBody>
          <a:bodyPr>
            <a:normAutofit/>
          </a:bodyPr>
          <a:lstStyle/>
          <a:p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pic>
        <p:nvPicPr>
          <p:cNvPr id="2050" name="Picture 2" descr="https://ic.pics.livejournal.com/terranova2017/56708048/3781253/3781253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878" y="2757499"/>
            <a:ext cx="4670771" cy="312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kartinkin.net/uploads/posts/2022-03/1646433762_60-kartinkin-net-p-velikaya-otechestvennaya-voina-kartinki-dl-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45" y="2912621"/>
            <a:ext cx="3554855" cy="259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307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87488" y="0"/>
            <a:ext cx="10024155" cy="6148388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0070C0"/>
                </a:solidFill>
              </a:rPr>
              <a:t>«</a:t>
            </a:r>
            <a:r>
              <a:rPr lang="ru-RU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Наша пехота – 5-я ударная армия (генерал </a:t>
            </a:r>
            <a:r>
              <a:rPr lang="ru-RU" sz="2000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Безавин</a:t>
            </a:r>
            <a:r>
              <a:rPr lang="ru-RU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), 301 стрелковая дивизия, 1052 стрелковый полк. В. Лысых – наводчик №2. за танкистами ночью делали марш-бросок по 30-40 км. С боями в конце января подошли к реке Одер, перешли с трудом реку и окопались около </a:t>
            </a:r>
            <a:r>
              <a:rPr lang="ru-RU" sz="20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узкоколейки</a:t>
            </a:r>
            <a:r>
              <a:rPr lang="ru-RU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, захватили плацдарм, немцы постоянно бомбили. Через реку для переправы строили мост из понтонов, по несколько раз немцы мост взрывали. 4 февраля 1945 г. немцы пошли в наступление. Но наши войска отстояли свои позиции. В этом бои Василий был ранен </a:t>
            </a:r>
            <a:r>
              <a:rPr lang="ru-RU" sz="20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, </a:t>
            </a:r>
            <a:r>
              <a:rPr lang="ru-RU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его отправили в санбат, где лежал 2 недели. Он боялся самого страшного, что его отправят в другую часть. Повезло, направили в свою, где он стал командиром пулеметного расчета».</a:t>
            </a:r>
            <a:br>
              <a:rPr lang="ru-RU" sz="2000" i="1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ru-RU" sz="2000" i="1" dirty="0">
                <a:solidFill>
                  <a:srgbClr val="0070C0"/>
                </a:solidFill>
                <a:latin typeface="Arial Narrow" panose="020B0606020202030204" pitchFamily="34" charset="0"/>
              </a:rPr>
              <a:t>14 апреля 1945 г. был дан приказ о продвижении до Берлина. С наступлением сумерек немцы стали наступать. В этом бою Василий Николаевич был ранен в правую ногу. Лежал до самого рассвета на поле боя. Солдата нашли связисты, перевязали и на подводах отправили в госпиталь.</a:t>
            </a:r>
            <a:r>
              <a:rPr lang="ru-RU" sz="2400" i="1" dirty="0"/>
              <a:t/>
            </a:r>
            <a:br>
              <a:rPr lang="ru-RU" sz="2400" i="1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0087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9714" y="685801"/>
            <a:ext cx="9415236" cy="341267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00B050"/>
                </a:solidFill>
              </a:rPr>
              <a:t/>
            </a:r>
            <a:br>
              <a:rPr lang="ru-RU" sz="2800" i="1" dirty="0" smtClean="0">
                <a:solidFill>
                  <a:srgbClr val="00B050"/>
                </a:solidFill>
              </a:rPr>
            </a:br>
            <a:r>
              <a:rPr lang="ru-RU" sz="2800" i="1" dirty="0">
                <a:solidFill>
                  <a:srgbClr val="00B050"/>
                </a:solidFill>
                <a:latin typeface="Arial Narrow" panose="020B0606020202030204" pitchFamily="34" charset="0"/>
              </a:rPr>
              <a:t/>
            </a:r>
            <a:br>
              <a:rPr lang="ru-RU" sz="2800" i="1" dirty="0">
                <a:solidFill>
                  <a:srgbClr val="00B050"/>
                </a:solidFill>
                <a:latin typeface="Arial Narrow" panose="020B0606020202030204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После </a:t>
            </a:r>
            <a:r>
              <a:rPr lang="ru-RU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госпиталя Василия Николаевича отправили в польский г</a:t>
            </a:r>
            <a:r>
              <a:rPr 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. Люблин </a:t>
            </a:r>
            <a:r>
              <a:rPr lang="ru-RU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(1-2 мая), 7-8 мая довезли до Москвы, а оттуда в г. Александровск Владимирской обл. Здесь Василия Николаевича и застала Победа.</a:t>
            </a:r>
            <a:br>
              <a:rPr lang="ru-RU" sz="2000" b="1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В августе 1945 г. Василий Николаевич демобилизовался и вернулся в </a:t>
            </a:r>
            <a:r>
              <a:rPr lang="ru-RU" sz="20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с.Никулино</a:t>
            </a:r>
            <a:r>
              <a:rPr lang="ru-RU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. Он работал учителем математики и географии, заочно окончил ВУЗ. Затем был директором Нижнее-</a:t>
            </a:r>
            <a:r>
              <a:rPr lang="ru-RU" sz="20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Челвинской</a:t>
            </a:r>
            <a:r>
              <a:rPr lang="ru-RU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 школы, заведующим отделом народного образования в </a:t>
            </a:r>
            <a:r>
              <a:rPr lang="ru-RU" sz="20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г.Добрянка</a:t>
            </a:r>
            <a:r>
              <a:rPr lang="ru-RU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, завучем и учителем географии в школе №2 (1973-82 </a:t>
            </a:r>
            <a:r>
              <a:rPr lang="ru-RU" sz="20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г.г</a:t>
            </a:r>
            <a:r>
              <a:rPr lang="ru-RU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.) </a:t>
            </a:r>
          </a:p>
        </p:txBody>
      </p:sp>
    </p:spTree>
    <p:extLst>
      <p:ext uri="{BB962C8B-B14F-4D97-AF65-F5344CB8AC3E}">
        <p14:creationId xmlns:p14="http://schemas.microsoft.com/office/powerpoint/2010/main" val="3832503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349" y="693964"/>
            <a:ext cx="8868677" cy="1330779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Спасибо за внимание! </a:t>
            </a:r>
            <a:endParaRPr lang="ru-RU" sz="36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2" descr="https://cf3.ppt-online.org/files3/slide/f/fvJmnyPC9iHNGegKYshD256TQxMSaEljVZ8oUq/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77" y="1763485"/>
            <a:ext cx="5086351" cy="380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917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55</TotalTime>
  <Words>250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Arial Narrow</vt:lpstr>
      <vt:lpstr>Impact</vt:lpstr>
      <vt:lpstr>Главное мероприятие</vt:lpstr>
      <vt:lpstr>Учителя фронтовики</vt:lpstr>
      <vt:lpstr>Лысых Василий Николаевич</vt:lpstr>
      <vt:lpstr>Лысых Василий Николаевич В 1941 г. был призван в армию – направили в стройбат Пермской области, затем в Красноуфимск Свердловской области. </vt:lpstr>
      <vt:lpstr>По приказу Государственного Комитета обороны учителей не брали на фронт, но в 1944 г. положение на фронтах изменилось, и Василий николаевич был призван на фронт. ОН был зенитчиком пулеметного полка; В 1944-м стоял в обороне на р. Варта, приток р. Висла; с января 1945 участвовал в генеральном наступлении на Берлин. </vt:lpstr>
      <vt:lpstr>«Наша пехота – 5-я ударная армия (генерал Безавин), 301 стрелковая дивизия, 1052 стрелковый полк. В. Лысых – наводчик №2. за танкистами ночью делали марш-бросок по 30-40 км. С боями в конце января подошли к реке Одер, перешли с трудом реку и окопались около узкоколейки, захватили плацдарм, немцы постоянно бомбили. Через реку для переправы строили мост из понтонов, по несколько раз немцы мост взрывали. 4 февраля 1945 г. немцы пошли в наступление. Но наши войска отстояли свои позиции. В этом бои Василий был ранен , его отправили в санбат, где лежал 2 недели. Он боялся самого страшного, что его отправят в другую часть. Повезло, направили в свою, где он стал командиром пулеметного расчета». 14 апреля 1945 г. был дан приказ о продвижении до Берлина. С наступлением сумерек немцы стали наступать. В этом бою Василий Николаевич был ранен в правую ногу. Лежал до самого рассвета на поле боя. Солдата нашли связисты, перевязали и на подводах отправили в госпиталь. </vt:lpstr>
      <vt:lpstr>  После госпиталя Василия Николаевича отправили в польский г. Люблин (1-2 мая), 7-8 мая довезли до Москвы, а оттуда в г. Александровск Владимирской обл. Здесь Василия Николаевича и застала Победа. В августе 1945 г. Василий Николаевич демобилизовался и вернулся в с.Никулино. Он работал учителем математики и географии, заочно окончил ВУЗ. Затем был директором Нижнее-Челвинской школы, заведующим отделом народного образования в г.Добрянка, завучем и учителем географии в школе №2 (1973-82 г.г.) 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Учителя фронтовики</dc:title>
  <dc:creator>User's</dc:creator>
  <cp:lastModifiedBy>User's</cp:lastModifiedBy>
  <cp:revision>9</cp:revision>
  <dcterms:created xsi:type="dcterms:W3CDTF">2023-02-17T05:19:21Z</dcterms:created>
  <dcterms:modified xsi:type="dcterms:W3CDTF">2023-11-08T07:12:48Z</dcterms:modified>
</cp:coreProperties>
</file>