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70" r:id="rId3"/>
    <p:sldId id="261" r:id="rId4"/>
    <p:sldId id="263" r:id="rId5"/>
    <p:sldId id="283" r:id="rId6"/>
    <p:sldId id="260" r:id="rId7"/>
    <p:sldId id="271" r:id="rId8"/>
    <p:sldId id="258" r:id="rId9"/>
    <p:sldId id="272" r:id="rId10"/>
    <p:sldId id="259" r:id="rId11"/>
    <p:sldId id="273" r:id="rId12"/>
    <p:sldId id="262" r:id="rId13"/>
    <p:sldId id="284" r:id="rId14"/>
    <p:sldId id="267" r:id="rId15"/>
    <p:sldId id="268" r:id="rId16"/>
    <p:sldId id="285" r:id="rId17"/>
    <p:sldId id="282" r:id="rId18"/>
    <p:sldId id="293" r:id="rId19"/>
    <p:sldId id="297" r:id="rId20"/>
    <p:sldId id="299" r:id="rId21"/>
    <p:sldId id="291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CC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9118A-E5C2-4E55-9246-B2D8E0633E7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A82E91-679A-4583-BE4B-8219CCE3B187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07925D6A-D688-45DD-917E-F1800F3D7925}" type="parTrans" cxnId="{67C6E8F6-17B7-40CD-A2BB-90F608A48F3B}">
      <dgm:prSet/>
      <dgm:spPr/>
      <dgm:t>
        <a:bodyPr/>
        <a:lstStyle/>
        <a:p>
          <a:endParaRPr lang="ru-RU"/>
        </a:p>
      </dgm:t>
    </dgm:pt>
    <dgm:pt modelId="{2F6C36B9-93C9-4A92-B27A-9504B02C8203}" type="sibTrans" cxnId="{67C6E8F6-17B7-40CD-A2BB-90F608A48F3B}">
      <dgm:prSet/>
      <dgm:spPr/>
      <dgm:t>
        <a:bodyPr/>
        <a:lstStyle/>
        <a:p>
          <a:endParaRPr lang="ru-RU"/>
        </a:p>
      </dgm:t>
    </dgm:pt>
    <dgm:pt modelId="{3821DEB6-1F80-4EA9-86F0-C40C066719BD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CC"/>
              </a:solidFill>
            </a:rPr>
            <a:t>Личностные</a:t>
          </a:r>
          <a:endParaRPr lang="ru-RU" sz="4000" dirty="0">
            <a:solidFill>
              <a:srgbClr val="0000CC"/>
            </a:solidFill>
          </a:endParaRPr>
        </a:p>
      </dgm:t>
    </dgm:pt>
    <dgm:pt modelId="{03B40C8B-8BB6-4B79-8723-FC4D97494E75}" type="parTrans" cxnId="{E0A01C9C-E14C-49E3-9ECF-2FF28A1BDC71}">
      <dgm:prSet/>
      <dgm:spPr/>
      <dgm:t>
        <a:bodyPr/>
        <a:lstStyle/>
        <a:p>
          <a:endParaRPr lang="ru-RU"/>
        </a:p>
      </dgm:t>
    </dgm:pt>
    <dgm:pt modelId="{12502561-44C6-4E41-A866-D8CDD0A210C0}" type="sibTrans" cxnId="{E0A01C9C-E14C-49E3-9ECF-2FF28A1BDC71}">
      <dgm:prSet/>
      <dgm:spPr/>
      <dgm:t>
        <a:bodyPr/>
        <a:lstStyle/>
        <a:p>
          <a:endParaRPr lang="ru-RU"/>
        </a:p>
      </dgm:t>
    </dgm:pt>
    <dgm:pt modelId="{B01A1292-38F5-4EBD-A479-D0DA9149A6AA}">
      <dgm:prSet phldrT="[Текст]" phldr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BBDECE9B-70CC-4185-96AE-07C736404E6D}" type="parTrans" cxnId="{FACABEC9-E81E-4A5A-A1BF-BC647062DD13}">
      <dgm:prSet/>
      <dgm:spPr/>
      <dgm:t>
        <a:bodyPr/>
        <a:lstStyle/>
        <a:p>
          <a:endParaRPr lang="ru-RU"/>
        </a:p>
      </dgm:t>
    </dgm:pt>
    <dgm:pt modelId="{0404C585-A690-48F0-A365-0879BC4B2CB1}" type="sibTrans" cxnId="{FACABEC9-E81E-4A5A-A1BF-BC647062DD13}">
      <dgm:prSet/>
      <dgm:spPr/>
      <dgm:t>
        <a:bodyPr/>
        <a:lstStyle/>
        <a:p>
          <a:endParaRPr lang="ru-RU"/>
        </a:p>
      </dgm:t>
    </dgm:pt>
    <dgm:pt modelId="{545C2D96-0664-4A54-8B66-BF8166F120BA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CC"/>
              </a:solidFill>
            </a:rPr>
            <a:t>Регулятивные</a:t>
          </a:r>
          <a:endParaRPr lang="ru-RU" sz="4000" dirty="0">
            <a:solidFill>
              <a:srgbClr val="0000CC"/>
            </a:solidFill>
          </a:endParaRPr>
        </a:p>
      </dgm:t>
    </dgm:pt>
    <dgm:pt modelId="{B5916C32-A86F-4D8F-87F4-C04AF872B33D}" type="parTrans" cxnId="{AAE43BBE-E553-4B79-B890-B9626B02B962}">
      <dgm:prSet/>
      <dgm:spPr/>
      <dgm:t>
        <a:bodyPr/>
        <a:lstStyle/>
        <a:p>
          <a:endParaRPr lang="ru-RU"/>
        </a:p>
      </dgm:t>
    </dgm:pt>
    <dgm:pt modelId="{3BEE8F39-915A-4C28-AD30-0A43058DEA77}" type="sibTrans" cxnId="{AAE43BBE-E553-4B79-B890-B9626B02B962}">
      <dgm:prSet/>
      <dgm:spPr/>
      <dgm:t>
        <a:bodyPr/>
        <a:lstStyle/>
        <a:p>
          <a:endParaRPr lang="ru-RU"/>
        </a:p>
      </dgm:t>
    </dgm:pt>
    <dgm:pt modelId="{B54A0198-482F-48DA-A0B4-AEF36B81E332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76310B13-2EDC-47F1-87AF-98FE3CD506DB}" type="parTrans" cxnId="{09CF073E-C72D-48F7-8832-8F07D8B36ED5}">
      <dgm:prSet/>
      <dgm:spPr/>
      <dgm:t>
        <a:bodyPr/>
        <a:lstStyle/>
        <a:p>
          <a:endParaRPr lang="ru-RU"/>
        </a:p>
      </dgm:t>
    </dgm:pt>
    <dgm:pt modelId="{AF3EF821-77A3-4946-BC49-82006F509A13}" type="sibTrans" cxnId="{09CF073E-C72D-48F7-8832-8F07D8B36ED5}">
      <dgm:prSet/>
      <dgm:spPr/>
      <dgm:t>
        <a:bodyPr/>
        <a:lstStyle/>
        <a:p>
          <a:endParaRPr lang="ru-RU"/>
        </a:p>
      </dgm:t>
    </dgm:pt>
    <dgm:pt modelId="{D7351C8D-D9EA-4FE6-A3D4-1BB4725F0327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0000CC"/>
              </a:solidFill>
            </a:rPr>
            <a:t>Познавательные</a:t>
          </a:r>
          <a:endParaRPr lang="ru-RU" sz="4000" dirty="0">
            <a:solidFill>
              <a:srgbClr val="0000CC"/>
            </a:solidFill>
          </a:endParaRPr>
        </a:p>
      </dgm:t>
    </dgm:pt>
    <dgm:pt modelId="{4001C22F-1ABB-41DE-A3C3-827E3449DE79}" type="parTrans" cxnId="{4009828E-13B2-4B1B-B699-4C863864055D}">
      <dgm:prSet/>
      <dgm:spPr/>
      <dgm:t>
        <a:bodyPr/>
        <a:lstStyle/>
        <a:p>
          <a:endParaRPr lang="ru-RU"/>
        </a:p>
      </dgm:t>
    </dgm:pt>
    <dgm:pt modelId="{800CAF79-6CF9-4DC2-9589-0B1993E7D6BE}" type="sibTrans" cxnId="{4009828E-13B2-4B1B-B699-4C863864055D}">
      <dgm:prSet/>
      <dgm:spPr/>
      <dgm:t>
        <a:bodyPr/>
        <a:lstStyle/>
        <a:p>
          <a:endParaRPr lang="ru-RU"/>
        </a:p>
      </dgm:t>
    </dgm:pt>
    <dgm:pt modelId="{CDF98D8B-0CEF-4862-8DA1-3D325CA9166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6E70FA13-3B67-4E9E-A63F-AB6CDD7287A3}" type="parTrans" cxnId="{B713F5C8-808A-4C3D-BB31-DDA3BCFC0FDF}">
      <dgm:prSet/>
      <dgm:spPr/>
      <dgm:t>
        <a:bodyPr/>
        <a:lstStyle/>
        <a:p>
          <a:endParaRPr lang="ru-RU"/>
        </a:p>
      </dgm:t>
    </dgm:pt>
    <dgm:pt modelId="{D90A6153-3A9F-403D-95D7-111AD423D7DC}" type="sibTrans" cxnId="{B713F5C8-808A-4C3D-BB31-DDA3BCFC0FDF}">
      <dgm:prSet/>
      <dgm:spPr/>
      <dgm:t>
        <a:bodyPr/>
        <a:lstStyle/>
        <a:p>
          <a:endParaRPr lang="ru-RU"/>
        </a:p>
      </dgm:t>
    </dgm:pt>
    <dgm:pt modelId="{383ECA93-6304-4D4F-8797-4554CB36B63C}">
      <dgm:prSet custT="1"/>
      <dgm:spPr/>
      <dgm:t>
        <a:bodyPr/>
        <a:lstStyle/>
        <a:p>
          <a:r>
            <a:rPr lang="ru-RU" sz="4000" b="1" dirty="0" smtClean="0">
              <a:solidFill>
                <a:srgbClr val="0000CC"/>
              </a:solidFill>
            </a:rPr>
            <a:t>Коммуникативные</a:t>
          </a:r>
          <a:endParaRPr lang="ru-RU" sz="4000" dirty="0">
            <a:solidFill>
              <a:srgbClr val="0000CC"/>
            </a:solidFill>
          </a:endParaRPr>
        </a:p>
      </dgm:t>
    </dgm:pt>
    <dgm:pt modelId="{F57A8FB5-DEBD-4B0C-9896-34F2C36F7657}" type="parTrans" cxnId="{273ED9E7-AF75-41E4-911C-66EFDF9F8719}">
      <dgm:prSet/>
      <dgm:spPr/>
      <dgm:t>
        <a:bodyPr/>
        <a:lstStyle/>
        <a:p>
          <a:endParaRPr lang="ru-RU"/>
        </a:p>
      </dgm:t>
    </dgm:pt>
    <dgm:pt modelId="{B5795467-6C0F-4785-9D95-58DB58D911A8}" type="sibTrans" cxnId="{273ED9E7-AF75-41E4-911C-66EFDF9F8719}">
      <dgm:prSet/>
      <dgm:spPr/>
      <dgm:t>
        <a:bodyPr/>
        <a:lstStyle/>
        <a:p>
          <a:endParaRPr lang="ru-RU"/>
        </a:p>
      </dgm:t>
    </dgm:pt>
    <dgm:pt modelId="{F1772AAF-5424-4033-8E35-3EBA7A101843}" type="pres">
      <dgm:prSet presAssocID="{DF79118A-E5C2-4E55-9246-B2D8E0633E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8B708E-7806-4A2B-96A6-6F66121472D3}" type="pres">
      <dgm:prSet presAssocID="{17A82E91-679A-4583-BE4B-8219CCE3B187}" presName="composite" presStyleCnt="0"/>
      <dgm:spPr/>
    </dgm:pt>
    <dgm:pt modelId="{C53C6E70-CCD2-4C6B-885A-58BC05A9B195}" type="pres">
      <dgm:prSet presAssocID="{17A82E91-679A-4583-BE4B-8219CCE3B18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D8027-F287-47AB-A5E4-9164A910460F}" type="pres">
      <dgm:prSet presAssocID="{17A82E91-679A-4583-BE4B-8219CCE3B18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6FE67-2623-4BD8-A44D-8807E710644C}" type="pres">
      <dgm:prSet presAssocID="{2F6C36B9-93C9-4A92-B27A-9504B02C8203}" presName="sp" presStyleCnt="0"/>
      <dgm:spPr/>
    </dgm:pt>
    <dgm:pt modelId="{EC9316D2-E4E4-4CE3-AE60-E10F432200E8}" type="pres">
      <dgm:prSet presAssocID="{B01A1292-38F5-4EBD-A479-D0DA9149A6AA}" presName="composite" presStyleCnt="0"/>
      <dgm:spPr/>
    </dgm:pt>
    <dgm:pt modelId="{356D6D78-4FA0-4B51-878E-CFC527380BE6}" type="pres">
      <dgm:prSet presAssocID="{B01A1292-38F5-4EBD-A479-D0DA9149A6A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4A0ED-A3F6-4A64-9754-61F174A5477F}" type="pres">
      <dgm:prSet presAssocID="{B01A1292-38F5-4EBD-A479-D0DA9149A6A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CBDF6-6DAC-4480-860A-161F4199D5E6}" type="pres">
      <dgm:prSet presAssocID="{0404C585-A690-48F0-A365-0879BC4B2CB1}" presName="sp" presStyleCnt="0"/>
      <dgm:spPr/>
    </dgm:pt>
    <dgm:pt modelId="{F44B2788-D319-4356-9065-E9DC12BB9C02}" type="pres">
      <dgm:prSet presAssocID="{B54A0198-482F-48DA-A0B4-AEF36B81E332}" presName="composite" presStyleCnt="0"/>
      <dgm:spPr/>
    </dgm:pt>
    <dgm:pt modelId="{8D6D6132-3BEC-4244-9708-141840F5124A}" type="pres">
      <dgm:prSet presAssocID="{B54A0198-482F-48DA-A0B4-AEF36B81E33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B0A1DB-14F6-4DEA-9AFD-06A0DB997053}" type="pres">
      <dgm:prSet presAssocID="{B54A0198-482F-48DA-A0B4-AEF36B81E33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1C56F-C11A-41F7-87AE-2D45201EA0B5}" type="pres">
      <dgm:prSet presAssocID="{AF3EF821-77A3-4946-BC49-82006F509A13}" presName="sp" presStyleCnt="0"/>
      <dgm:spPr/>
    </dgm:pt>
    <dgm:pt modelId="{63481417-265A-43B1-A954-D725A3A491A6}" type="pres">
      <dgm:prSet presAssocID="{CDF98D8B-0CEF-4862-8DA1-3D325CA91669}" presName="composite" presStyleCnt="0"/>
      <dgm:spPr/>
    </dgm:pt>
    <dgm:pt modelId="{BF16B4C3-5BBC-4BFA-9D57-159AB6865676}" type="pres">
      <dgm:prSet presAssocID="{CDF98D8B-0CEF-4862-8DA1-3D325CA9166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AF76A-56EB-4C4C-95AC-B012199C4B49}" type="pres">
      <dgm:prSet presAssocID="{CDF98D8B-0CEF-4862-8DA1-3D325CA9166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ED9E7-AF75-41E4-911C-66EFDF9F8719}" srcId="{CDF98D8B-0CEF-4862-8DA1-3D325CA91669}" destId="{383ECA93-6304-4D4F-8797-4554CB36B63C}" srcOrd="0" destOrd="0" parTransId="{F57A8FB5-DEBD-4B0C-9896-34F2C36F7657}" sibTransId="{B5795467-6C0F-4785-9D95-58DB58D911A8}"/>
    <dgm:cxn modelId="{4009828E-13B2-4B1B-B699-4C863864055D}" srcId="{B54A0198-482F-48DA-A0B4-AEF36B81E332}" destId="{D7351C8D-D9EA-4FE6-A3D4-1BB4725F0327}" srcOrd="0" destOrd="0" parTransId="{4001C22F-1ABB-41DE-A3C3-827E3449DE79}" sibTransId="{800CAF79-6CF9-4DC2-9589-0B1993E7D6BE}"/>
    <dgm:cxn modelId="{9008A531-2F47-46D0-A792-F2C3131EEF7B}" type="presOf" srcId="{B01A1292-38F5-4EBD-A479-D0DA9149A6AA}" destId="{356D6D78-4FA0-4B51-878E-CFC527380BE6}" srcOrd="0" destOrd="0" presId="urn:microsoft.com/office/officeart/2005/8/layout/chevron2"/>
    <dgm:cxn modelId="{1498F3B3-A2EA-48BA-8ECB-F4FAF2643D7D}" type="presOf" srcId="{383ECA93-6304-4D4F-8797-4554CB36B63C}" destId="{2E7AF76A-56EB-4C4C-95AC-B012199C4B49}" srcOrd="0" destOrd="0" presId="urn:microsoft.com/office/officeart/2005/8/layout/chevron2"/>
    <dgm:cxn modelId="{E0A01C9C-E14C-49E3-9ECF-2FF28A1BDC71}" srcId="{17A82E91-679A-4583-BE4B-8219CCE3B187}" destId="{3821DEB6-1F80-4EA9-86F0-C40C066719BD}" srcOrd="0" destOrd="0" parTransId="{03B40C8B-8BB6-4B79-8723-FC4D97494E75}" sibTransId="{12502561-44C6-4E41-A866-D8CDD0A210C0}"/>
    <dgm:cxn modelId="{360C9A63-8E99-41D2-A7C0-F4120D727CB4}" type="presOf" srcId="{3821DEB6-1F80-4EA9-86F0-C40C066719BD}" destId="{92AD8027-F287-47AB-A5E4-9164A910460F}" srcOrd="0" destOrd="0" presId="urn:microsoft.com/office/officeart/2005/8/layout/chevron2"/>
    <dgm:cxn modelId="{30D2CBF2-141E-46BD-8CDA-5A8569D54FAC}" type="presOf" srcId="{CDF98D8B-0CEF-4862-8DA1-3D325CA91669}" destId="{BF16B4C3-5BBC-4BFA-9D57-159AB6865676}" srcOrd="0" destOrd="0" presId="urn:microsoft.com/office/officeart/2005/8/layout/chevron2"/>
    <dgm:cxn modelId="{B713F5C8-808A-4C3D-BB31-DDA3BCFC0FDF}" srcId="{DF79118A-E5C2-4E55-9246-B2D8E0633E79}" destId="{CDF98D8B-0CEF-4862-8DA1-3D325CA91669}" srcOrd="3" destOrd="0" parTransId="{6E70FA13-3B67-4E9E-A63F-AB6CDD7287A3}" sibTransId="{D90A6153-3A9F-403D-95D7-111AD423D7DC}"/>
    <dgm:cxn modelId="{5585D02E-676C-470E-A8A0-76B9754DB74A}" type="presOf" srcId="{DF79118A-E5C2-4E55-9246-B2D8E0633E79}" destId="{F1772AAF-5424-4033-8E35-3EBA7A101843}" srcOrd="0" destOrd="0" presId="urn:microsoft.com/office/officeart/2005/8/layout/chevron2"/>
    <dgm:cxn modelId="{AAE43BBE-E553-4B79-B890-B9626B02B962}" srcId="{B01A1292-38F5-4EBD-A479-D0DA9149A6AA}" destId="{545C2D96-0664-4A54-8B66-BF8166F120BA}" srcOrd="0" destOrd="0" parTransId="{B5916C32-A86F-4D8F-87F4-C04AF872B33D}" sibTransId="{3BEE8F39-915A-4C28-AD30-0A43058DEA77}"/>
    <dgm:cxn modelId="{FACABEC9-E81E-4A5A-A1BF-BC647062DD13}" srcId="{DF79118A-E5C2-4E55-9246-B2D8E0633E79}" destId="{B01A1292-38F5-4EBD-A479-D0DA9149A6AA}" srcOrd="1" destOrd="0" parTransId="{BBDECE9B-70CC-4185-96AE-07C736404E6D}" sibTransId="{0404C585-A690-48F0-A365-0879BC4B2CB1}"/>
    <dgm:cxn modelId="{09CF073E-C72D-48F7-8832-8F07D8B36ED5}" srcId="{DF79118A-E5C2-4E55-9246-B2D8E0633E79}" destId="{B54A0198-482F-48DA-A0B4-AEF36B81E332}" srcOrd="2" destOrd="0" parTransId="{76310B13-2EDC-47F1-87AF-98FE3CD506DB}" sibTransId="{AF3EF821-77A3-4946-BC49-82006F509A13}"/>
    <dgm:cxn modelId="{603F2729-570C-4956-B734-36A7863E5722}" type="presOf" srcId="{D7351C8D-D9EA-4FE6-A3D4-1BB4725F0327}" destId="{39B0A1DB-14F6-4DEA-9AFD-06A0DB997053}" srcOrd="0" destOrd="0" presId="urn:microsoft.com/office/officeart/2005/8/layout/chevron2"/>
    <dgm:cxn modelId="{856DCFB4-F60B-4988-9263-E41273721464}" type="presOf" srcId="{545C2D96-0664-4A54-8B66-BF8166F120BA}" destId="{FA34A0ED-A3F6-4A64-9754-61F174A5477F}" srcOrd="0" destOrd="0" presId="urn:microsoft.com/office/officeart/2005/8/layout/chevron2"/>
    <dgm:cxn modelId="{543204F5-F46A-4078-B803-7D328326062D}" type="presOf" srcId="{B54A0198-482F-48DA-A0B4-AEF36B81E332}" destId="{8D6D6132-3BEC-4244-9708-141840F5124A}" srcOrd="0" destOrd="0" presId="urn:microsoft.com/office/officeart/2005/8/layout/chevron2"/>
    <dgm:cxn modelId="{67C6E8F6-17B7-40CD-A2BB-90F608A48F3B}" srcId="{DF79118A-E5C2-4E55-9246-B2D8E0633E79}" destId="{17A82E91-679A-4583-BE4B-8219CCE3B187}" srcOrd="0" destOrd="0" parTransId="{07925D6A-D688-45DD-917E-F1800F3D7925}" sibTransId="{2F6C36B9-93C9-4A92-B27A-9504B02C8203}"/>
    <dgm:cxn modelId="{0007FE77-184D-4B21-8E96-2930747FB324}" type="presOf" srcId="{17A82E91-679A-4583-BE4B-8219CCE3B187}" destId="{C53C6E70-CCD2-4C6B-885A-58BC05A9B195}" srcOrd="0" destOrd="0" presId="urn:microsoft.com/office/officeart/2005/8/layout/chevron2"/>
    <dgm:cxn modelId="{E744E2EE-E2B4-463A-B7BA-80EA8E294A0A}" type="presParOf" srcId="{F1772AAF-5424-4033-8E35-3EBA7A101843}" destId="{AF8B708E-7806-4A2B-96A6-6F66121472D3}" srcOrd="0" destOrd="0" presId="urn:microsoft.com/office/officeart/2005/8/layout/chevron2"/>
    <dgm:cxn modelId="{D797C2E5-9BD8-48A8-B8D0-2C0DAB625BD4}" type="presParOf" srcId="{AF8B708E-7806-4A2B-96A6-6F66121472D3}" destId="{C53C6E70-CCD2-4C6B-885A-58BC05A9B195}" srcOrd="0" destOrd="0" presId="urn:microsoft.com/office/officeart/2005/8/layout/chevron2"/>
    <dgm:cxn modelId="{B9B358B6-9B7A-43C1-9D74-E18DBCB94507}" type="presParOf" srcId="{AF8B708E-7806-4A2B-96A6-6F66121472D3}" destId="{92AD8027-F287-47AB-A5E4-9164A910460F}" srcOrd="1" destOrd="0" presId="urn:microsoft.com/office/officeart/2005/8/layout/chevron2"/>
    <dgm:cxn modelId="{4CECBE4C-08E4-4F4B-9FC5-C05B9FB359FA}" type="presParOf" srcId="{F1772AAF-5424-4033-8E35-3EBA7A101843}" destId="{3196FE67-2623-4BD8-A44D-8807E710644C}" srcOrd="1" destOrd="0" presId="urn:microsoft.com/office/officeart/2005/8/layout/chevron2"/>
    <dgm:cxn modelId="{717A4030-03AE-44FC-B8FA-42C459545226}" type="presParOf" srcId="{F1772AAF-5424-4033-8E35-3EBA7A101843}" destId="{EC9316D2-E4E4-4CE3-AE60-E10F432200E8}" srcOrd="2" destOrd="0" presId="urn:microsoft.com/office/officeart/2005/8/layout/chevron2"/>
    <dgm:cxn modelId="{C9196C8A-2C7C-4AED-8A65-5BB89DB4EB1F}" type="presParOf" srcId="{EC9316D2-E4E4-4CE3-AE60-E10F432200E8}" destId="{356D6D78-4FA0-4B51-878E-CFC527380BE6}" srcOrd="0" destOrd="0" presId="urn:microsoft.com/office/officeart/2005/8/layout/chevron2"/>
    <dgm:cxn modelId="{81B526CF-749B-40F1-8DD8-8F8C59CD3906}" type="presParOf" srcId="{EC9316D2-E4E4-4CE3-AE60-E10F432200E8}" destId="{FA34A0ED-A3F6-4A64-9754-61F174A5477F}" srcOrd="1" destOrd="0" presId="urn:microsoft.com/office/officeart/2005/8/layout/chevron2"/>
    <dgm:cxn modelId="{E584F727-FD4B-4591-A9F4-ED9B273750EF}" type="presParOf" srcId="{F1772AAF-5424-4033-8E35-3EBA7A101843}" destId="{9BDCBDF6-6DAC-4480-860A-161F4199D5E6}" srcOrd="3" destOrd="0" presId="urn:microsoft.com/office/officeart/2005/8/layout/chevron2"/>
    <dgm:cxn modelId="{86184619-1F79-4249-BB7D-BBE7E2411919}" type="presParOf" srcId="{F1772AAF-5424-4033-8E35-3EBA7A101843}" destId="{F44B2788-D319-4356-9065-E9DC12BB9C02}" srcOrd="4" destOrd="0" presId="urn:microsoft.com/office/officeart/2005/8/layout/chevron2"/>
    <dgm:cxn modelId="{99887E8D-70C4-4632-84EA-FD6202622184}" type="presParOf" srcId="{F44B2788-D319-4356-9065-E9DC12BB9C02}" destId="{8D6D6132-3BEC-4244-9708-141840F5124A}" srcOrd="0" destOrd="0" presId="urn:microsoft.com/office/officeart/2005/8/layout/chevron2"/>
    <dgm:cxn modelId="{CD392E9B-F753-41DE-8945-AD349E36AE66}" type="presParOf" srcId="{F44B2788-D319-4356-9065-E9DC12BB9C02}" destId="{39B0A1DB-14F6-4DEA-9AFD-06A0DB997053}" srcOrd="1" destOrd="0" presId="urn:microsoft.com/office/officeart/2005/8/layout/chevron2"/>
    <dgm:cxn modelId="{4D17917D-6869-4BA1-939C-947FD305274A}" type="presParOf" srcId="{F1772AAF-5424-4033-8E35-3EBA7A101843}" destId="{2061C56F-C11A-41F7-87AE-2D45201EA0B5}" srcOrd="5" destOrd="0" presId="urn:microsoft.com/office/officeart/2005/8/layout/chevron2"/>
    <dgm:cxn modelId="{CDB8E072-99F4-4E6E-BA2A-C3B552459328}" type="presParOf" srcId="{F1772AAF-5424-4033-8E35-3EBA7A101843}" destId="{63481417-265A-43B1-A954-D725A3A491A6}" srcOrd="6" destOrd="0" presId="urn:microsoft.com/office/officeart/2005/8/layout/chevron2"/>
    <dgm:cxn modelId="{FF0C6AC2-C0FA-466B-8F2B-F1B257D0AB46}" type="presParOf" srcId="{63481417-265A-43B1-A954-D725A3A491A6}" destId="{BF16B4C3-5BBC-4BFA-9D57-159AB6865676}" srcOrd="0" destOrd="0" presId="urn:microsoft.com/office/officeart/2005/8/layout/chevron2"/>
    <dgm:cxn modelId="{D9A9C5BB-EBB4-4EDB-82E5-79FFF279CE15}" type="presParOf" srcId="{63481417-265A-43B1-A954-D725A3A491A6}" destId="{2E7AF76A-56EB-4C4C-95AC-B012199C4B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83C27-04D7-456C-AFA7-E70CB147C9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33E6E5-78CD-463E-B9AC-18F7EB39663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3200" dirty="0" smtClean="0">
              <a:solidFill>
                <a:srgbClr val="0000CC"/>
              </a:solidFill>
            </a:rPr>
            <a:t>Первый уровень</a:t>
          </a:r>
          <a:endParaRPr lang="ru-RU" sz="3200" dirty="0">
            <a:solidFill>
              <a:srgbClr val="0000CC"/>
            </a:solidFill>
          </a:endParaRPr>
        </a:p>
      </dgm:t>
    </dgm:pt>
    <dgm:pt modelId="{7A73CF54-7810-4203-AD9E-883F46ECD312}" type="parTrans" cxnId="{0C7F0DC2-4560-4573-BC42-1D8B13075C00}">
      <dgm:prSet/>
      <dgm:spPr/>
      <dgm:t>
        <a:bodyPr/>
        <a:lstStyle/>
        <a:p>
          <a:endParaRPr lang="ru-RU"/>
        </a:p>
      </dgm:t>
    </dgm:pt>
    <dgm:pt modelId="{8F0D0920-DDB8-4C4A-A00B-CCEDF3F46B0E}" type="sibTrans" cxnId="{0C7F0DC2-4560-4573-BC42-1D8B13075C00}">
      <dgm:prSet/>
      <dgm:spPr/>
      <dgm:t>
        <a:bodyPr/>
        <a:lstStyle/>
        <a:p>
          <a:endParaRPr lang="ru-RU"/>
        </a:p>
      </dgm:t>
    </dgm:pt>
    <dgm:pt modelId="{1A300CF5-48E8-4344-9EF0-61EE2A924CDA}">
      <dgm:prSet phldrT="[Текст]"/>
      <dgm:spPr/>
      <dgm:t>
        <a:bodyPr/>
        <a:lstStyle/>
        <a:p>
          <a:r>
            <a:rPr lang="ru-RU" dirty="0" smtClean="0"/>
            <a:t>приобретение школьником социальных знаний (общественные нормы, устройство общества, общественно-одобряемые и неодобряемые формы поведения) </a:t>
          </a:r>
          <a:endParaRPr lang="ru-RU" dirty="0"/>
        </a:p>
      </dgm:t>
    </dgm:pt>
    <dgm:pt modelId="{904DD428-0C1D-4391-AC4F-47D90DA38A69}" type="parTrans" cxnId="{5A52FA04-7611-4C38-8F00-F235930D331E}">
      <dgm:prSet/>
      <dgm:spPr/>
      <dgm:t>
        <a:bodyPr/>
        <a:lstStyle/>
        <a:p>
          <a:endParaRPr lang="ru-RU"/>
        </a:p>
      </dgm:t>
    </dgm:pt>
    <dgm:pt modelId="{7E441EDE-9EB0-402F-A8BA-0B4F04288220}" type="sibTrans" cxnId="{5A52FA04-7611-4C38-8F00-F235930D331E}">
      <dgm:prSet/>
      <dgm:spPr/>
      <dgm:t>
        <a:bodyPr/>
        <a:lstStyle/>
        <a:p>
          <a:endParaRPr lang="ru-RU"/>
        </a:p>
      </dgm:t>
    </dgm:pt>
    <dgm:pt modelId="{3DAA5D6E-F40C-4119-B5AB-B7F180E36B0A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Второй уровень</a:t>
          </a:r>
          <a:endParaRPr lang="ru-RU" dirty="0">
            <a:solidFill>
              <a:srgbClr val="C00000"/>
            </a:solidFill>
          </a:endParaRPr>
        </a:p>
      </dgm:t>
    </dgm:pt>
    <dgm:pt modelId="{8D97321F-ECE1-4AEB-9FEE-2414AC03C289}" type="parTrans" cxnId="{49AE2691-B660-4467-8AE6-7C2D908F02A8}">
      <dgm:prSet/>
      <dgm:spPr/>
      <dgm:t>
        <a:bodyPr/>
        <a:lstStyle/>
        <a:p>
          <a:endParaRPr lang="ru-RU"/>
        </a:p>
      </dgm:t>
    </dgm:pt>
    <dgm:pt modelId="{92E56619-C64D-4EF3-B79C-BACF3EAFB712}" type="sibTrans" cxnId="{49AE2691-B660-4467-8AE6-7C2D908F02A8}">
      <dgm:prSet/>
      <dgm:spPr/>
      <dgm:t>
        <a:bodyPr/>
        <a:lstStyle/>
        <a:p>
          <a:endParaRPr lang="ru-RU"/>
        </a:p>
      </dgm:t>
    </dgm:pt>
    <dgm:pt modelId="{0E073008-9B04-4D58-A88F-6253B09D40A3}">
      <dgm:prSet phldrT="[Текст]"/>
      <dgm:spPr/>
      <dgm:t>
        <a:bodyPr/>
        <a:lstStyle/>
        <a:p>
          <a:r>
            <a:rPr lang="ru-RU" dirty="0" smtClean="0"/>
            <a:t>получение школьником опыта переживания и позитивного отношения к базовым ценностям общества ценностного отношения к социальной реальности в целом.</a:t>
          </a:r>
          <a:endParaRPr lang="ru-RU" dirty="0"/>
        </a:p>
      </dgm:t>
    </dgm:pt>
    <dgm:pt modelId="{2149B973-8451-4E7D-9771-81D4E3ADA0B4}" type="parTrans" cxnId="{552AC8C2-D81D-476C-9694-975C77C4567F}">
      <dgm:prSet/>
      <dgm:spPr/>
      <dgm:t>
        <a:bodyPr/>
        <a:lstStyle/>
        <a:p>
          <a:endParaRPr lang="ru-RU"/>
        </a:p>
      </dgm:t>
    </dgm:pt>
    <dgm:pt modelId="{42BCB1C0-27D5-4BE6-9377-02AFD5E9B443}" type="sibTrans" cxnId="{552AC8C2-D81D-476C-9694-975C77C4567F}">
      <dgm:prSet/>
      <dgm:spPr/>
      <dgm:t>
        <a:bodyPr/>
        <a:lstStyle/>
        <a:p>
          <a:endParaRPr lang="ru-RU"/>
        </a:p>
      </dgm:t>
    </dgm:pt>
    <dgm:pt modelId="{BBBF64D8-AA3F-4BF7-A279-74F6DB6D2403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00CC"/>
              </a:solidFill>
            </a:rPr>
            <a:t>Третий уровень</a:t>
          </a:r>
          <a:endParaRPr lang="ru-RU" dirty="0">
            <a:solidFill>
              <a:srgbClr val="0000CC"/>
            </a:solidFill>
          </a:endParaRPr>
        </a:p>
      </dgm:t>
    </dgm:pt>
    <dgm:pt modelId="{A47764EF-BBD6-4AFF-B9D2-2664F7295797}" type="parTrans" cxnId="{E5382255-9393-4134-A01B-5F7754D88FDD}">
      <dgm:prSet/>
      <dgm:spPr/>
      <dgm:t>
        <a:bodyPr/>
        <a:lstStyle/>
        <a:p>
          <a:endParaRPr lang="ru-RU"/>
        </a:p>
      </dgm:t>
    </dgm:pt>
    <dgm:pt modelId="{2DE56BDD-66A0-4299-BE3F-A905AE3E4BBB}" type="sibTrans" cxnId="{E5382255-9393-4134-A01B-5F7754D88FDD}">
      <dgm:prSet/>
      <dgm:spPr/>
      <dgm:t>
        <a:bodyPr/>
        <a:lstStyle/>
        <a:p>
          <a:endParaRPr lang="ru-RU"/>
        </a:p>
      </dgm:t>
    </dgm:pt>
    <dgm:pt modelId="{AAB54A42-5198-4EB2-A428-3FA957C9FBE6}">
      <dgm:prSet phldrT="[Текст]"/>
      <dgm:spPr/>
      <dgm:t>
        <a:bodyPr/>
        <a:lstStyle/>
        <a:p>
          <a:r>
            <a:rPr lang="ru-RU" dirty="0" smtClean="0"/>
            <a:t>получение школьником опыта самостоятельного общественного действия. </a:t>
          </a:r>
          <a:endParaRPr lang="ru-RU" dirty="0"/>
        </a:p>
      </dgm:t>
    </dgm:pt>
    <dgm:pt modelId="{DAD37379-9FDD-4C18-89BD-F4C2EE85AD8F}" type="parTrans" cxnId="{CF079BC4-497E-4D9B-BC74-A2C877B48F26}">
      <dgm:prSet/>
      <dgm:spPr/>
      <dgm:t>
        <a:bodyPr/>
        <a:lstStyle/>
        <a:p>
          <a:endParaRPr lang="ru-RU"/>
        </a:p>
      </dgm:t>
    </dgm:pt>
    <dgm:pt modelId="{8392013E-9755-4F1D-B017-05D47F87F892}" type="sibTrans" cxnId="{CF079BC4-497E-4D9B-BC74-A2C877B48F26}">
      <dgm:prSet/>
      <dgm:spPr/>
      <dgm:t>
        <a:bodyPr/>
        <a:lstStyle/>
        <a:p>
          <a:endParaRPr lang="ru-RU"/>
        </a:p>
      </dgm:t>
    </dgm:pt>
    <dgm:pt modelId="{DC778053-BF13-4611-9AF2-967059E2CCE5}" type="pres">
      <dgm:prSet presAssocID="{6BA83C27-04D7-456C-AFA7-E70CB147C9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9392E-D31A-4300-B682-9470E5C1DECC}" type="pres">
      <dgm:prSet presAssocID="{6B33E6E5-78CD-463E-B9AC-18F7EB39663B}" presName="linNode" presStyleCnt="0"/>
      <dgm:spPr/>
    </dgm:pt>
    <dgm:pt modelId="{EFD2E8DC-2E24-4A5A-8303-A58A3151248D}" type="pres">
      <dgm:prSet presAssocID="{6B33E6E5-78CD-463E-B9AC-18F7EB39663B}" presName="parentText" presStyleLbl="node1" presStyleIdx="0" presStyleCnt="3" custScaleX="75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D6DDD-A561-48BF-ABAC-9041DEABC6E3}" type="pres">
      <dgm:prSet presAssocID="{6B33E6E5-78CD-463E-B9AC-18F7EB39663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E7D14-03E3-4BFE-A818-A3D5261BD76D}" type="pres">
      <dgm:prSet presAssocID="{8F0D0920-DDB8-4C4A-A00B-CCEDF3F46B0E}" presName="sp" presStyleCnt="0"/>
      <dgm:spPr/>
    </dgm:pt>
    <dgm:pt modelId="{1CE6554F-A0C1-463C-AA51-B5C9EF21B713}" type="pres">
      <dgm:prSet presAssocID="{3DAA5D6E-F40C-4119-B5AB-B7F180E36B0A}" presName="linNode" presStyleCnt="0"/>
      <dgm:spPr/>
    </dgm:pt>
    <dgm:pt modelId="{78972B85-3F0F-4AE0-BE42-7E917F68F137}" type="pres">
      <dgm:prSet presAssocID="{3DAA5D6E-F40C-4119-B5AB-B7F180E36B0A}" presName="parentText" presStyleLbl="node1" presStyleIdx="1" presStyleCnt="3" custScaleX="75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AA4E-332C-4882-983D-66C685FCCDA4}" type="pres">
      <dgm:prSet presAssocID="{3DAA5D6E-F40C-4119-B5AB-B7F180E36B0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F58D6-0A8E-408B-A3DD-97D0ADB0CE73}" type="pres">
      <dgm:prSet presAssocID="{92E56619-C64D-4EF3-B79C-BACF3EAFB712}" presName="sp" presStyleCnt="0"/>
      <dgm:spPr/>
    </dgm:pt>
    <dgm:pt modelId="{475212EA-9A31-4C73-B48C-D48C83E972FF}" type="pres">
      <dgm:prSet presAssocID="{BBBF64D8-AA3F-4BF7-A279-74F6DB6D2403}" presName="linNode" presStyleCnt="0"/>
      <dgm:spPr/>
    </dgm:pt>
    <dgm:pt modelId="{999D9C2B-0A13-4430-A280-779423FA667A}" type="pres">
      <dgm:prSet presAssocID="{BBBF64D8-AA3F-4BF7-A279-74F6DB6D2403}" presName="parentText" presStyleLbl="node1" presStyleIdx="2" presStyleCnt="3" custScaleX="754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9832B-1460-4F65-A5CF-0D8C16121F39}" type="pres">
      <dgm:prSet presAssocID="{BBBF64D8-AA3F-4BF7-A279-74F6DB6D240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AE2691-B660-4467-8AE6-7C2D908F02A8}" srcId="{6BA83C27-04D7-456C-AFA7-E70CB147C99F}" destId="{3DAA5D6E-F40C-4119-B5AB-B7F180E36B0A}" srcOrd="1" destOrd="0" parTransId="{8D97321F-ECE1-4AEB-9FEE-2414AC03C289}" sibTransId="{92E56619-C64D-4EF3-B79C-BACF3EAFB712}"/>
    <dgm:cxn modelId="{D7C465F9-CBE5-45D4-8DF1-C6F1EA165DC3}" type="presOf" srcId="{0E073008-9B04-4D58-A88F-6253B09D40A3}" destId="{BF1EAA4E-332C-4882-983D-66C685FCCDA4}" srcOrd="0" destOrd="0" presId="urn:microsoft.com/office/officeart/2005/8/layout/vList5"/>
    <dgm:cxn modelId="{15850266-72E4-4571-8C89-DA6BB04C2F80}" type="presOf" srcId="{1A300CF5-48E8-4344-9EF0-61EE2A924CDA}" destId="{BD2D6DDD-A561-48BF-ABAC-9041DEABC6E3}" srcOrd="0" destOrd="0" presId="urn:microsoft.com/office/officeart/2005/8/layout/vList5"/>
    <dgm:cxn modelId="{481D159D-374B-439C-BA5D-098FCD8D0372}" type="presOf" srcId="{AAB54A42-5198-4EB2-A428-3FA957C9FBE6}" destId="{9399832B-1460-4F65-A5CF-0D8C16121F39}" srcOrd="0" destOrd="0" presId="urn:microsoft.com/office/officeart/2005/8/layout/vList5"/>
    <dgm:cxn modelId="{CF079BC4-497E-4D9B-BC74-A2C877B48F26}" srcId="{BBBF64D8-AA3F-4BF7-A279-74F6DB6D2403}" destId="{AAB54A42-5198-4EB2-A428-3FA957C9FBE6}" srcOrd="0" destOrd="0" parTransId="{DAD37379-9FDD-4C18-89BD-F4C2EE85AD8F}" sibTransId="{8392013E-9755-4F1D-B017-05D47F87F892}"/>
    <dgm:cxn modelId="{5A52FA04-7611-4C38-8F00-F235930D331E}" srcId="{6B33E6E5-78CD-463E-B9AC-18F7EB39663B}" destId="{1A300CF5-48E8-4344-9EF0-61EE2A924CDA}" srcOrd="0" destOrd="0" parTransId="{904DD428-0C1D-4391-AC4F-47D90DA38A69}" sibTransId="{7E441EDE-9EB0-402F-A8BA-0B4F04288220}"/>
    <dgm:cxn modelId="{552AC8C2-D81D-476C-9694-975C77C4567F}" srcId="{3DAA5D6E-F40C-4119-B5AB-B7F180E36B0A}" destId="{0E073008-9B04-4D58-A88F-6253B09D40A3}" srcOrd="0" destOrd="0" parTransId="{2149B973-8451-4E7D-9771-81D4E3ADA0B4}" sibTransId="{42BCB1C0-27D5-4BE6-9377-02AFD5E9B443}"/>
    <dgm:cxn modelId="{7D29AB27-1499-4A82-9013-E4D7D3F63E63}" type="presOf" srcId="{BBBF64D8-AA3F-4BF7-A279-74F6DB6D2403}" destId="{999D9C2B-0A13-4430-A280-779423FA667A}" srcOrd="0" destOrd="0" presId="urn:microsoft.com/office/officeart/2005/8/layout/vList5"/>
    <dgm:cxn modelId="{E5382255-9393-4134-A01B-5F7754D88FDD}" srcId="{6BA83C27-04D7-456C-AFA7-E70CB147C99F}" destId="{BBBF64D8-AA3F-4BF7-A279-74F6DB6D2403}" srcOrd="2" destOrd="0" parTransId="{A47764EF-BBD6-4AFF-B9D2-2664F7295797}" sibTransId="{2DE56BDD-66A0-4299-BE3F-A905AE3E4BBB}"/>
    <dgm:cxn modelId="{0C7F0DC2-4560-4573-BC42-1D8B13075C00}" srcId="{6BA83C27-04D7-456C-AFA7-E70CB147C99F}" destId="{6B33E6E5-78CD-463E-B9AC-18F7EB39663B}" srcOrd="0" destOrd="0" parTransId="{7A73CF54-7810-4203-AD9E-883F46ECD312}" sibTransId="{8F0D0920-DDB8-4C4A-A00B-CCEDF3F46B0E}"/>
    <dgm:cxn modelId="{965A034B-127F-41A8-9552-B87A127EEB5C}" type="presOf" srcId="{6B33E6E5-78CD-463E-B9AC-18F7EB39663B}" destId="{EFD2E8DC-2E24-4A5A-8303-A58A3151248D}" srcOrd="0" destOrd="0" presId="urn:microsoft.com/office/officeart/2005/8/layout/vList5"/>
    <dgm:cxn modelId="{D5BDCF16-8990-4416-85ED-CF20CC670799}" type="presOf" srcId="{3DAA5D6E-F40C-4119-B5AB-B7F180E36B0A}" destId="{78972B85-3F0F-4AE0-BE42-7E917F68F137}" srcOrd="0" destOrd="0" presId="urn:microsoft.com/office/officeart/2005/8/layout/vList5"/>
    <dgm:cxn modelId="{FBD7F184-ABA7-4098-B21E-37984455ABE5}" type="presOf" srcId="{6BA83C27-04D7-456C-AFA7-E70CB147C99F}" destId="{DC778053-BF13-4611-9AF2-967059E2CCE5}" srcOrd="0" destOrd="0" presId="urn:microsoft.com/office/officeart/2005/8/layout/vList5"/>
    <dgm:cxn modelId="{87AF8ECA-D143-45AE-B32B-089790BEA66A}" type="presParOf" srcId="{DC778053-BF13-4611-9AF2-967059E2CCE5}" destId="{B389392E-D31A-4300-B682-9470E5C1DECC}" srcOrd="0" destOrd="0" presId="urn:microsoft.com/office/officeart/2005/8/layout/vList5"/>
    <dgm:cxn modelId="{69EFDBE3-DBF0-4D0F-B1AD-6550C9C7B233}" type="presParOf" srcId="{B389392E-D31A-4300-B682-9470E5C1DECC}" destId="{EFD2E8DC-2E24-4A5A-8303-A58A3151248D}" srcOrd="0" destOrd="0" presId="urn:microsoft.com/office/officeart/2005/8/layout/vList5"/>
    <dgm:cxn modelId="{9DF823AF-CBA5-4A38-AC92-25925DD27649}" type="presParOf" srcId="{B389392E-D31A-4300-B682-9470E5C1DECC}" destId="{BD2D6DDD-A561-48BF-ABAC-9041DEABC6E3}" srcOrd="1" destOrd="0" presId="urn:microsoft.com/office/officeart/2005/8/layout/vList5"/>
    <dgm:cxn modelId="{951E7D14-0C86-4B7F-AAFE-948006DDA9E2}" type="presParOf" srcId="{DC778053-BF13-4611-9AF2-967059E2CCE5}" destId="{DF9E7D14-03E3-4BFE-A818-A3D5261BD76D}" srcOrd="1" destOrd="0" presId="urn:microsoft.com/office/officeart/2005/8/layout/vList5"/>
    <dgm:cxn modelId="{6123AFDE-7F2D-417B-A8D0-8B8E9946C406}" type="presParOf" srcId="{DC778053-BF13-4611-9AF2-967059E2CCE5}" destId="{1CE6554F-A0C1-463C-AA51-B5C9EF21B713}" srcOrd="2" destOrd="0" presId="urn:microsoft.com/office/officeart/2005/8/layout/vList5"/>
    <dgm:cxn modelId="{D7A53343-EDBA-4433-AE6C-C8D182CDA2D7}" type="presParOf" srcId="{1CE6554F-A0C1-463C-AA51-B5C9EF21B713}" destId="{78972B85-3F0F-4AE0-BE42-7E917F68F137}" srcOrd="0" destOrd="0" presId="urn:microsoft.com/office/officeart/2005/8/layout/vList5"/>
    <dgm:cxn modelId="{167352F0-2640-4AB7-B8F2-03172664621A}" type="presParOf" srcId="{1CE6554F-A0C1-463C-AA51-B5C9EF21B713}" destId="{BF1EAA4E-332C-4882-983D-66C685FCCDA4}" srcOrd="1" destOrd="0" presId="urn:microsoft.com/office/officeart/2005/8/layout/vList5"/>
    <dgm:cxn modelId="{D9770020-A253-4C39-8BC7-67580CA82AD7}" type="presParOf" srcId="{DC778053-BF13-4611-9AF2-967059E2CCE5}" destId="{B4AF58D6-0A8E-408B-A3DD-97D0ADB0CE73}" srcOrd="3" destOrd="0" presId="urn:microsoft.com/office/officeart/2005/8/layout/vList5"/>
    <dgm:cxn modelId="{36416984-2976-407A-85B2-723A51430AAD}" type="presParOf" srcId="{DC778053-BF13-4611-9AF2-967059E2CCE5}" destId="{475212EA-9A31-4C73-B48C-D48C83E972FF}" srcOrd="4" destOrd="0" presId="urn:microsoft.com/office/officeart/2005/8/layout/vList5"/>
    <dgm:cxn modelId="{028CFC07-2A4C-49FD-86FC-326ACEDF1F75}" type="presParOf" srcId="{475212EA-9A31-4C73-B48C-D48C83E972FF}" destId="{999D9C2B-0A13-4430-A280-779423FA667A}" srcOrd="0" destOrd="0" presId="urn:microsoft.com/office/officeart/2005/8/layout/vList5"/>
    <dgm:cxn modelId="{320C5E90-B975-48C0-9F9D-339EBC3A6169}" type="presParOf" srcId="{475212EA-9A31-4C73-B48C-D48C83E972FF}" destId="{9399832B-1460-4F65-A5CF-0D8C16121F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3C6E70-CCD2-4C6B-885A-58BC05A9B195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6">
            <a:tint val="4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69068" y="169670"/>
        <a:ext cx="1127124" cy="788987"/>
      </dsp:txXfrm>
    </dsp:sp>
    <dsp:sp modelId="{92AD8027-F287-47AB-A5E4-9164A910460F}">
      <dsp:nvSpPr>
        <dsp:cNvPr id="0" name=""/>
        <dsp:cNvSpPr/>
      </dsp:nvSpPr>
      <dsp:spPr>
        <a:xfrm rot="5400000">
          <a:off x="3568402" y="-2778813"/>
          <a:ext cx="732631" cy="6291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0000CC"/>
              </a:solidFill>
            </a:rPr>
            <a:t>Личностные</a:t>
          </a:r>
          <a:endParaRPr lang="ru-RU" sz="4000" kern="1200" dirty="0">
            <a:solidFill>
              <a:srgbClr val="0000CC"/>
            </a:solidFill>
          </a:endParaRPr>
        </a:p>
      </dsp:txBody>
      <dsp:txXfrm rot="5400000">
        <a:off x="3568402" y="-2778813"/>
        <a:ext cx="732631" cy="6291460"/>
      </dsp:txXfrm>
    </dsp:sp>
    <dsp:sp modelId="{356D6D78-4FA0-4B51-878E-CFC527380BE6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2">
            <a:tint val="4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69068" y="1148227"/>
        <a:ext cx="1127124" cy="788987"/>
      </dsp:txXfrm>
    </dsp:sp>
    <dsp:sp modelId="{FA34A0ED-A3F6-4A64-9754-61F174A5477F}">
      <dsp:nvSpPr>
        <dsp:cNvPr id="0" name=""/>
        <dsp:cNvSpPr/>
      </dsp:nvSpPr>
      <dsp:spPr>
        <a:xfrm rot="5400000">
          <a:off x="3568402" y="-1800255"/>
          <a:ext cx="732631" cy="6291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-1673522"/>
              <a:satOff val="13698"/>
              <a:lumOff val="-2222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0000CC"/>
              </a:solidFill>
            </a:rPr>
            <a:t>Регулятивные</a:t>
          </a:r>
          <a:endParaRPr lang="ru-RU" sz="4000" kern="1200" dirty="0">
            <a:solidFill>
              <a:srgbClr val="0000CC"/>
            </a:solidFill>
          </a:endParaRPr>
        </a:p>
      </dsp:txBody>
      <dsp:txXfrm rot="5400000">
        <a:off x="3568402" y="-1800255"/>
        <a:ext cx="732631" cy="6291460"/>
      </dsp:txXfrm>
    </dsp:sp>
    <dsp:sp modelId="{8D6D6132-3BEC-4244-9708-141840F5124A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accent6">
            <a:tint val="45000"/>
          </a:schemeClr>
        </a:solidFill>
        <a:ln w="9525" cap="flat" cmpd="sng" algn="ctr">
          <a:solidFill>
            <a:schemeClr val="accent6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5400000">
        <a:off x="-169068" y="2126784"/>
        <a:ext cx="1127124" cy="788987"/>
      </dsp:txXfrm>
    </dsp:sp>
    <dsp:sp modelId="{39B0A1DB-14F6-4DEA-9AFD-06A0DB997053}">
      <dsp:nvSpPr>
        <dsp:cNvPr id="0" name=""/>
        <dsp:cNvSpPr/>
      </dsp:nvSpPr>
      <dsp:spPr>
        <a:xfrm rot="5400000">
          <a:off x="3568402" y="-821698"/>
          <a:ext cx="732631" cy="6291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-3347044"/>
              <a:satOff val="27395"/>
              <a:lumOff val="-444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0000CC"/>
              </a:solidFill>
            </a:rPr>
            <a:t>Познавательные</a:t>
          </a:r>
          <a:endParaRPr lang="ru-RU" sz="4000" kern="1200" dirty="0">
            <a:solidFill>
              <a:srgbClr val="0000CC"/>
            </a:solidFill>
          </a:endParaRPr>
        </a:p>
      </dsp:txBody>
      <dsp:txXfrm rot="5400000">
        <a:off x="3568402" y="-821698"/>
        <a:ext cx="732631" cy="6291460"/>
      </dsp:txXfrm>
    </dsp:sp>
    <dsp:sp modelId="{BF16B4C3-5BBC-4BFA-9D57-159AB6865676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2">
            <a:tint val="45000"/>
          </a:schemeClr>
        </a:solidFill>
        <a:ln w="9525" cap="flat" cmpd="sng" algn="ctr">
          <a:solidFill>
            <a:schemeClr val="accent2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5400000">
        <a:off x="-169068" y="3105342"/>
        <a:ext cx="1127124" cy="788987"/>
      </dsp:txXfrm>
    </dsp:sp>
    <dsp:sp modelId="{2E7AF76A-56EB-4C4C-95AC-B012199C4B49}">
      <dsp:nvSpPr>
        <dsp:cNvPr id="0" name=""/>
        <dsp:cNvSpPr/>
      </dsp:nvSpPr>
      <dsp:spPr>
        <a:xfrm rot="5400000">
          <a:off x="3568402" y="156859"/>
          <a:ext cx="732631" cy="62914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5">
              <a:hueOff val="-5020566"/>
              <a:satOff val="41093"/>
              <a:lumOff val="-6666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b="1" kern="1200" dirty="0" smtClean="0">
              <a:solidFill>
                <a:srgbClr val="0000CC"/>
              </a:solidFill>
            </a:rPr>
            <a:t>Коммуникативные</a:t>
          </a:r>
          <a:endParaRPr lang="ru-RU" sz="4000" kern="1200" dirty="0">
            <a:solidFill>
              <a:srgbClr val="0000CC"/>
            </a:solidFill>
          </a:endParaRPr>
        </a:p>
      </dsp:txBody>
      <dsp:txXfrm rot="5400000">
        <a:off x="3568402" y="156859"/>
        <a:ext cx="732631" cy="62914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2D6DDD-A561-48BF-ABAC-9041DEABC6E3}">
      <dsp:nvSpPr>
        <dsp:cNvPr id="0" name=""/>
        <dsp:cNvSpPr/>
      </dsp:nvSpPr>
      <dsp:spPr>
        <a:xfrm rot="5400000">
          <a:off x="4818194" y="-1982424"/>
          <a:ext cx="1178718" cy="544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приобретение школьником социальных знаний (общественные нормы, устройство общества, общественно-одобряемые и неодобряемые формы поведения) </a:t>
          </a:r>
          <a:endParaRPr lang="ru-RU" sz="1800" kern="1200" dirty="0"/>
        </a:p>
      </dsp:txBody>
      <dsp:txXfrm rot="5400000">
        <a:off x="4818194" y="-1982424"/>
        <a:ext cx="1178718" cy="5442712"/>
      </dsp:txXfrm>
    </dsp:sp>
    <dsp:sp modelId="{EFD2E8DC-2E24-4A5A-8303-A58A3151248D}">
      <dsp:nvSpPr>
        <dsp:cNvPr id="0" name=""/>
        <dsp:cNvSpPr/>
      </dsp:nvSpPr>
      <dsp:spPr>
        <a:xfrm>
          <a:off x="375327" y="2232"/>
          <a:ext cx="2310870" cy="147339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00CC"/>
              </a:solidFill>
            </a:rPr>
            <a:t>Первый уровень</a:t>
          </a:r>
          <a:endParaRPr lang="ru-RU" sz="3200" kern="1200" dirty="0">
            <a:solidFill>
              <a:srgbClr val="0000CC"/>
            </a:solidFill>
          </a:endParaRPr>
        </a:p>
      </dsp:txBody>
      <dsp:txXfrm>
        <a:off x="375327" y="2232"/>
        <a:ext cx="2310870" cy="1473398"/>
      </dsp:txXfrm>
    </dsp:sp>
    <dsp:sp modelId="{BF1EAA4E-332C-4882-983D-66C685FCCDA4}">
      <dsp:nvSpPr>
        <dsp:cNvPr id="0" name=""/>
        <dsp:cNvSpPr/>
      </dsp:nvSpPr>
      <dsp:spPr>
        <a:xfrm rot="5400000">
          <a:off x="4818194" y="-435356"/>
          <a:ext cx="1178718" cy="544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получение школьником опыта переживания и позитивного отношения к базовым ценностям общества ценностного отношения к социальной реальности в целом.</a:t>
          </a:r>
          <a:endParaRPr lang="ru-RU" sz="1800" kern="1200" dirty="0"/>
        </a:p>
      </dsp:txBody>
      <dsp:txXfrm rot="5400000">
        <a:off x="4818194" y="-435356"/>
        <a:ext cx="1178718" cy="5442712"/>
      </dsp:txXfrm>
    </dsp:sp>
    <dsp:sp modelId="{78972B85-3F0F-4AE0-BE42-7E917F68F137}">
      <dsp:nvSpPr>
        <dsp:cNvPr id="0" name=""/>
        <dsp:cNvSpPr/>
      </dsp:nvSpPr>
      <dsp:spPr>
        <a:xfrm>
          <a:off x="375327" y="1549300"/>
          <a:ext cx="2310870" cy="147339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C00000"/>
              </a:solidFill>
            </a:rPr>
            <a:t>Второй уровень</a:t>
          </a:r>
          <a:endParaRPr lang="ru-RU" sz="3800" kern="1200" dirty="0">
            <a:solidFill>
              <a:srgbClr val="C00000"/>
            </a:solidFill>
          </a:endParaRPr>
        </a:p>
      </dsp:txBody>
      <dsp:txXfrm>
        <a:off x="375327" y="1549300"/>
        <a:ext cx="2310870" cy="1473398"/>
      </dsp:txXfrm>
    </dsp:sp>
    <dsp:sp modelId="{9399832B-1460-4F65-A5CF-0D8C16121F39}">
      <dsp:nvSpPr>
        <dsp:cNvPr id="0" name=""/>
        <dsp:cNvSpPr/>
      </dsp:nvSpPr>
      <dsp:spPr>
        <a:xfrm rot="5400000">
          <a:off x="4818194" y="1111712"/>
          <a:ext cx="1178718" cy="5442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получение школьником опыта самостоятельного общественного действия. </a:t>
          </a:r>
          <a:endParaRPr lang="ru-RU" sz="1800" kern="1200" dirty="0"/>
        </a:p>
      </dsp:txBody>
      <dsp:txXfrm rot="5400000">
        <a:off x="4818194" y="1111712"/>
        <a:ext cx="1178718" cy="5442712"/>
      </dsp:txXfrm>
    </dsp:sp>
    <dsp:sp modelId="{999D9C2B-0A13-4430-A280-779423FA667A}">
      <dsp:nvSpPr>
        <dsp:cNvPr id="0" name=""/>
        <dsp:cNvSpPr/>
      </dsp:nvSpPr>
      <dsp:spPr>
        <a:xfrm>
          <a:off x="375327" y="3096369"/>
          <a:ext cx="2310870" cy="1473398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rgbClr val="0000CC"/>
              </a:solidFill>
            </a:rPr>
            <a:t>Третий уровень</a:t>
          </a:r>
          <a:endParaRPr lang="ru-RU" sz="3800" kern="1200" dirty="0">
            <a:solidFill>
              <a:srgbClr val="0000CC"/>
            </a:solidFill>
          </a:endParaRPr>
        </a:p>
      </dsp:txBody>
      <dsp:txXfrm>
        <a:off x="375327" y="3096369"/>
        <a:ext cx="2310870" cy="147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CD197EA-4B36-44CC-BC63-E956F3DC3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91AB-9D03-491E-A23D-161DAB1F8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BE71-5055-48DD-BACD-BB60B6CF9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3ECEE-D1FD-4F4B-87D4-E7C6652B3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074754D-D8FC-4499-88A0-DD37E2B5B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845A-916E-4A95-B3D3-3C464E749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91A7E5A-3F13-40C0-8A77-7215B25C9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D7877-AC84-4E5D-A364-10EDDAF6E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53F089-D20B-4B5B-BC73-A3CE2683C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F3DDBDF-BC48-42B0-A1E3-00F4C1777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5A2F-83AB-43CA-A901-1DC4DD99F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2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2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2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63C66C-3967-45E7-A18F-94C110067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/>
              <a:t>ФГОС</a:t>
            </a:r>
            <a:br>
              <a:rPr lang="ru-RU" altLang="ru-RU" sz="3600" b="1" smtClean="0"/>
            </a:br>
            <a:r>
              <a:rPr lang="ru-RU" altLang="ru-RU" sz="3600" b="1" smtClean="0"/>
              <a:t> основного общего образования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1600" y="3429000"/>
            <a:ext cx="7632848" cy="1872208"/>
          </a:xfrm>
          <a:prstGeom prst="round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00CC"/>
                </a:solidFill>
                <a:latin typeface="Monotype Corsiva" pitchFamily="66" charset="0"/>
              </a:rPr>
              <a:t>Информация для </a:t>
            </a:r>
            <a:r>
              <a:rPr lang="ru-RU" sz="4000">
                <a:solidFill>
                  <a:srgbClr val="0000CC"/>
                </a:solidFill>
                <a:latin typeface="Monotype Corsiva" pitchFamily="66" charset="0"/>
              </a:rPr>
              <a:t>родителей </a:t>
            </a:r>
            <a:r>
              <a:rPr lang="ru-RU" sz="4000">
                <a:solidFill>
                  <a:srgbClr val="0000CC"/>
                </a:solidFill>
                <a:latin typeface="Monotype Corsiva" pitchFamily="66" charset="0"/>
              </a:rPr>
              <a:t>пятиклассников</a:t>
            </a:r>
            <a:endParaRPr lang="ru-RU" sz="4000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11430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00CC"/>
                </a:solidFill>
                <a:latin typeface="Tahoma" pitchFamily="34" charset="0"/>
              </a:rPr>
              <a:t>ФГОС: </a:t>
            </a:r>
            <a:r>
              <a:rPr lang="ru-RU" sz="3200" dirty="0">
                <a:solidFill>
                  <a:srgbClr val="C00000"/>
                </a:solidFill>
                <a:latin typeface="Tahoma" pitchFamily="34" charset="0"/>
              </a:rPr>
              <a:t>каким образом можно получить новый результат?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95288" y="1412875"/>
            <a:ext cx="85693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3000" b="1">
                <a:solidFill>
                  <a:srgbClr val="2B03F5"/>
                </a:solidFill>
                <a:latin typeface="Times New Roman" pitchFamily="18" charset="0"/>
              </a:rPr>
              <a:t>организовать </a:t>
            </a:r>
            <a:r>
              <a:rPr lang="ru-RU" altLang="ru-RU" sz="3000" b="1" u="sng">
                <a:solidFill>
                  <a:srgbClr val="0000FF"/>
                </a:solidFill>
                <a:latin typeface="Times New Roman" pitchFamily="18" charset="0"/>
              </a:rPr>
              <a:t>ДЕЯТЕЛЬНОСТЬ</a:t>
            </a:r>
            <a:r>
              <a:rPr lang="ru-RU" altLang="ru-RU" sz="3000" b="1">
                <a:solidFill>
                  <a:srgbClr val="2B03F5"/>
                </a:solidFill>
                <a:latin typeface="Times New Roman" pitchFamily="18" charset="0"/>
              </a:rPr>
              <a:t> учеников: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734050"/>
            <a:ext cx="9144000" cy="118903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latin typeface="Arial" charset="0"/>
              </a:rPr>
              <a:t>СОВРЕМЕННЫЕ </a:t>
            </a:r>
          </a:p>
          <a:p>
            <a:pPr algn="ctr">
              <a:spcBef>
                <a:spcPct val="50000"/>
              </a:spcBef>
            </a:pPr>
            <a:r>
              <a:rPr lang="ru-RU" altLang="ru-RU" sz="2800" b="1">
                <a:latin typeface="Arial" charset="0"/>
              </a:rPr>
              <a:t>ОБРАЗОВАТЕЛЬНЫХ ТЕХНОЛОГИИ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4797425"/>
            <a:ext cx="9144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умение</a:t>
            </a:r>
            <a:r>
              <a:rPr lang="ru-RU" altLang="ru-RU" sz="2400">
                <a:solidFill>
                  <a:srgbClr val="2B03F5"/>
                </a:solidFill>
                <a:latin typeface="Arial" charset="0"/>
              </a:rPr>
              <a:t> </a:t>
            </a:r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решать учебные задачи</a:t>
            </a:r>
            <a:r>
              <a:rPr lang="ru-RU" altLang="ru-RU" sz="2400">
                <a:latin typeface="Arial" charset="0"/>
              </a:rPr>
              <a:t> на основе сформированных предметных и универсальных способов действий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>
                <a:latin typeface="Arial" charset="0"/>
              </a:rPr>
              <a:t>(КИМы: вместо проверки знаний - проверка умений ими пользоваться!)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2205038"/>
            <a:ext cx="30226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способность к самоорганизации</a:t>
            </a:r>
            <a:r>
              <a:rPr lang="ru-RU" altLang="ru-RU" sz="2400">
                <a:latin typeface="Arial" charset="0"/>
              </a:rPr>
              <a:t> в решении учебных задач. </a:t>
            </a:r>
          </a:p>
          <a:p>
            <a:pPr>
              <a:spcBef>
                <a:spcPct val="50000"/>
              </a:spcBef>
            </a:pPr>
            <a:endParaRPr lang="ru-RU" altLang="ru-RU" sz="2400">
              <a:latin typeface="Arial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724525" y="2205038"/>
            <a:ext cx="2987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прогресс</a:t>
            </a:r>
            <a:r>
              <a:rPr lang="ru-RU" altLang="ru-RU" sz="2400" b="1" i="1">
                <a:solidFill>
                  <a:srgbClr val="2B03F5"/>
                </a:solidFill>
                <a:latin typeface="Arial" charset="0"/>
              </a:rPr>
              <a:t> </a:t>
            </a:r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в личностном развитии</a:t>
            </a:r>
            <a:endParaRPr lang="ru-RU" altLang="ru-RU" sz="2400">
              <a:latin typeface="Arial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58975"/>
            <a:ext cx="37433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nimBg="1"/>
      <p:bldP spid="14340" grpId="0" animBg="1"/>
      <p:bldP spid="14341" grpId="0"/>
      <p:bldP spid="14342" grpId="0"/>
      <p:bldP spid="143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0" y="2097088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rgbClr val="0000CC"/>
                </a:solidFill>
              </a:rPr>
              <a:t>Основная педагогическая задача</a:t>
            </a:r>
            <a:r>
              <a:rPr lang="ru-RU" sz="2600" b="1" dirty="0">
                <a:solidFill>
                  <a:srgbClr val="0000CC"/>
                </a:solidFill>
              </a:rPr>
              <a:t> –</a:t>
            </a:r>
            <a:r>
              <a:rPr lang="ru-RU" sz="2600" b="1" u="sng" dirty="0">
                <a:solidFill>
                  <a:srgbClr val="0000CC"/>
                </a:solidFill>
              </a:rPr>
              <a:t> </a:t>
            </a:r>
          </a:p>
          <a:p>
            <a:pPr marL="609600" indent="-609600" algn="ctr"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rgbClr val="0000CC"/>
                </a:solidFill>
              </a:rPr>
              <a:t>создание и организация условий,</a:t>
            </a:r>
          </a:p>
          <a:p>
            <a:pPr marL="609600" indent="-609600" algn="ctr"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rgbClr val="0000CC"/>
                </a:solidFill>
              </a:rPr>
              <a:t>инициирующих детское действие</a:t>
            </a:r>
            <a:endParaRPr lang="ru-RU" sz="2600" b="1" u="sng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Oval 6"/>
          <p:cNvSpPr>
            <a:spLocks noChangeArrowheads="1"/>
          </p:cNvSpPr>
          <p:nvPr/>
        </p:nvSpPr>
        <p:spPr bwMode="auto">
          <a:xfrm>
            <a:off x="6443663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i="1">
                <a:latin typeface="Tahoma" pitchFamily="34" charset="0"/>
              </a:rPr>
              <a:t>Как учить?</a:t>
            </a:r>
          </a:p>
          <a:p>
            <a:pPr algn="ctr"/>
            <a:endParaRPr lang="ru-RU" altLang="ru-RU" sz="1000" b="1" i="1">
              <a:latin typeface="Tahoma" pitchFamily="34" charset="0"/>
            </a:endParaRPr>
          </a:p>
          <a:p>
            <a:pPr algn="ctr"/>
            <a:r>
              <a:rPr lang="ru-RU" altLang="ru-RU" b="1"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altLang="ru-RU" b="1">
                <a:latin typeface="Tahoma" pitchFamily="34" charset="0"/>
              </a:rPr>
              <a:t>средств</a:t>
            </a:r>
          </a:p>
          <a:p>
            <a:pPr algn="ctr"/>
            <a:r>
              <a:rPr lang="ru-RU" altLang="ru-RU" b="1"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240088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latin typeface="Tahoma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b="1" i="1"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07950" y="3933825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400" b="1" i="1">
              <a:latin typeface="Tahoma" pitchFamily="34" charset="0"/>
            </a:endParaRP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250825" y="260350"/>
            <a:ext cx="8712200" cy="576263"/>
          </a:xfrm>
          <a:prstGeom prst="roundRect">
            <a:avLst>
              <a:gd name="adj" fmla="val 4910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360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Системно-деятельностный подход</a:t>
            </a:r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719138" y="3536950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>
                <a:latin typeface="Arial" charset="0"/>
              </a:rPr>
              <a:t>Вектор смещения акцентов нового стандарта</a:t>
            </a:r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107950" y="981075"/>
            <a:ext cx="8604250" cy="122396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 i="1">
                <a:solidFill>
                  <a:srgbClr val="C00000"/>
                </a:solidFill>
                <a:latin typeface="Arial" charset="0"/>
              </a:rPr>
              <a:t>Основной результат – развитие личности ребенка</a:t>
            </a:r>
          </a:p>
          <a:p>
            <a:pPr algn="ctr"/>
            <a:r>
              <a:rPr lang="ru-RU" altLang="ru-RU" sz="2400" b="1" i="1">
                <a:solidFill>
                  <a:srgbClr val="C00000"/>
                </a:solidFill>
                <a:latin typeface="Arial" charset="0"/>
              </a:rPr>
              <a:t>на основе  универсальных учебных действий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altLang="ru-RU" sz="23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Verdana" pitchFamily="34" charset="0"/>
                <a:cs typeface="Verdana" pitchFamily="34" charset="0"/>
              </a:rPr>
              <a:t>формирование универсальных способов действий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85750" y="241300"/>
            <a:ext cx="8713788" cy="739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3800">
                <a:solidFill>
                  <a:srgbClr val="0000CC"/>
                </a:solidFill>
              </a:rPr>
              <a:t>Понятие и сущность УУД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79388" y="1844675"/>
            <a:ext cx="87852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ru-RU" altLang="ru-RU" sz="1900"/>
              <a:t> </a:t>
            </a:r>
            <a:r>
              <a:rPr lang="ru-RU" altLang="ru-RU" sz="2400"/>
              <a:t>В </a:t>
            </a:r>
            <a:r>
              <a:rPr lang="ru-RU" altLang="ru-RU" sz="2400" b="1"/>
              <a:t>широком значении</a:t>
            </a:r>
            <a:r>
              <a:rPr lang="ru-RU" altLang="ru-RU" sz="2400"/>
              <a:t> термин «универсальные учебные действия» означает </a:t>
            </a:r>
            <a:r>
              <a:rPr lang="ru-RU" altLang="ru-RU" sz="2400">
                <a:solidFill>
                  <a:srgbClr val="FF0000"/>
                </a:solidFill>
              </a:rPr>
              <a:t>умение учиться</a:t>
            </a:r>
            <a:r>
              <a:rPr lang="ru-RU" altLang="ru-RU" sz="2400"/>
              <a:t>, т. е. способность к саморазвитию и самосовершенствованию путем сознательного и активного присвоения нового социального опыта.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v"/>
            </a:pPr>
            <a:endParaRPr lang="ru-RU" altLang="ru-RU" sz="2400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ru-RU" altLang="ru-RU" sz="2400"/>
              <a:t>В более </a:t>
            </a:r>
            <a:r>
              <a:rPr lang="ru-RU" altLang="ru-RU" sz="2400" b="1"/>
              <a:t>узком (собственно психологическом) значении</a:t>
            </a:r>
            <a:r>
              <a:rPr lang="ru-RU" altLang="ru-RU" sz="2400"/>
              <a:t> этот термин можно определить как </a:t>
            </a:r>
            <a:r>
              <a:rPr lang="ru-RU" altLang="ru-RU" sz="2400">
                <a:solidFill>
                  <a:srgbClr val="FF0000"/>
                </a:solidFill>
              </a:rPr>
              <a:t>совокупность способов действия</a:t>
            </a:r>
            <a:r>
              <a:rPr lang="ru-RU" altLang="ru-RU" sz="2400"/>
              <a:t> учащегося (а также связанных с ними навыков учебной работы), обеспечивающих самостоятельное усвоение новых знаний, формирование умений, включая организацию этого процесса.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v"/>
            </a:pPr>
            <a:endParaRPr lang="ru-RU" alt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87624" y="1988840"/>
          <a:ext cx="7080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79388" y="260350"/>
            <a:ext cx="8713787" cy="1152525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400" dirty="0">
                <a:solidFill>
                  <a:srgbClr val="0000CC"/>
                </a:solidFill>
                <a:latin typeface="Verdana" pitchFamily="34" charset="0"/>
              </a:rPr>
              <a:t>Виды универсальных учебных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574675" y="304800"/>
            <a:ext cx="8001000" cy="6080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altLang="ru-RU" sz="3600">
                <a:solidFill>
                  <a:srgbClr val="0000CC"/>
                </a:solidFill>
              </a:rPr>
              <a:t>Формирование и развитие УУД</a:t>
            </a: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/>
        </p:nvGraphicFramePr>
        <p:xfrm>
          <a:off x="276225" y="1196975"/>
          <a:ext cx="8243888" cy="5059680"/>
        </p:xfrm>
        <a:graphic>
          <a:graphicData uri="http://schemas.openxmlformats.org/drawingml/2006/table">
            <a:tbl>
              <a:tblPr/>
              <a:tblGrid>
                <a:gridCol w="1439863"/>
                <a:gridCol w="3152775"/>
                <a:gridCol w="3651250"/>
              </a:tblGrid>
              <a:tr h="4191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Вид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Составляющие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D1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Способы и формы формирования, типовые задачи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</a:tr>
              <a:tr h="38481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</a:t>
                      </a:r>
                      <a:endParaRPr kumimoji="0" lang="ru-RU" alt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309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Личностное, жизненное самоопределение</a:t>
                      </a:r>
                    </a:p>
                    <a:p>
                      <a:pPr marL="469900" marR="0" lvl="0" indent="-309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Смыслообразование</a:t>
                      </a:r>
                    </a:p>
                    <a:p>
                      <a:pPr marL="469900" marR="0" lvl="0" indent="-309563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Нравственно-этическая ориентация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FD1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участие в проектах;</a:t>
                      </a:r>
                    </a:p>
                    <a:p>
                      <a:pPr marL="5143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подведение итогов урока;</a:t>
                      </a:r>
                    </a:p>
                    <a:p>
                      <a:pPr marL="5143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творческие задания;</a:t>
                      </a:r>
                    </a:p>
                    <a:p>
                      <a:pPr marL="5143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зрительное, моторное, вербальное восприятие музыки;</a:t>
                      </a:r>
                    </a:p>
                    <a:p>
                      <a:pPr marL="5143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мысленное воспроизведение картины, ситуации, видеофильма;</a:t>
                      </a:r>
                    </a:p>
                    <a:p>
                      <a:pPr marL="5143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самооценка события, происшествия;</a:t>
                      </a:r>
                    </a:p>
                    <a:p>
                      <a:pPr marL="5143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выразительное чтение; </a:t>
                      </a:r>
                    </a:p>
                    <a:p>
                      <a:pPr marL="5143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10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дневники достижений и др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0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74675" y="304800"/>
            <a:ext cx="8001000" cy="676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altLang="ru-RU" sz="3400">
                <a:solidFill>
                  <a:srgbClr val="0000CC"/>
                </a:solidFill>
              </a:rPr>
              <a:t>Формирование и развитие УУД</a:t>
            </a:r>
          </a:p>
        </p:txBody>
      </p:sp>
      <p:graphicFrame>
        <p:nvGraphicFramePr>
          <p:cNvPr id="14355" name="Group 19"/>
          <p:cNvGraphicFramePr>
            <a:graphicFrameLocks noGrp="1"/>
          </p:cNvGraphicFramePr>
          <p:nvPr/>
        </p:nvGraphicFramePr>
        <p:xfrm>
          <a:off x="250825" y="1125538"/>
          <a:ext cx="8713789" cy="5327650"/>
        </p:xfrm>
        <a:graphic>
          <a:graphicData uri="http://schemas.openxmlformats.org/drawingml/2006/table">
            <a:tbl>
              <a:tblPr/>
              <a:tblGrid>
                <a:gridCol w="1800344"/>
                <a:gridCol w="2664509"/>
                <a:gridCol w="4248936"/>
              </a:tblGrid>
              <a:tr h="7919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Вид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Составляющие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7" marR="91447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Способы и формы формирования, типовые задачи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35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Регулятивные</a:t>
                      </a: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Целеполагание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Планирование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Прогнозирование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Контроль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Коррекция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Оценка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Саморегуляция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проекты, диспуты;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задания на самопроверку  результата, оценку и,  коррекцию (преднамеренные ошибки», «ищу ошибки»)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поиск информации в предложенных источниках;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взаимоконтроль и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взаимооценка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;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задания, на оценку, прикидку и прогнозирование результата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Verdana" pitchFamily="34" charset="0"/>
                        </a:rPr>
                        <a:t>задания, содержащие элементы исследовательской деятельности.</a:t>
                      </a:r>
                    </a:p>
                    <a:p>
                      <a:pPr marL="0" marR="0" lvl="0" indent="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o"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7" marR="91447"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Итоговая оценка достижения результатов освоения основных образовательных программ</a:t>
            </a: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250825" y="2133600"/>
            <a:ext cx="8675688" cy="865188"/>
          </a:xfrm>
          <a:prstGeom prst="ellipse">
            <a:avLst/>
          </a:prstGeom>
          <a:solidFill>
            <a:srgbClr val="CCEC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CC"/>
                </a:solidFill>
              </a:rPr>
              <a:t>Достижение предметных и метапредметных результатов, необходимых </a:t>
            </a:r>
          </a:p>
          <a:p>
            <a:pPr algn="ctr"/>
            <a:r>
              <a:rPr lang="ru-RU" altLang="ru-RU">
                <a:solidFill>
                  <a:srgbClr val="0000CC"/>
                </a:solidFill>
              </a:rPr>
              <a:t>для продолжения образования.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042988" y="1268413"/>
            <a:ext cx="6842125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Предмет оценки</a:t>
            </a:r>
          </a:p>
        </p:txBody>
      </p:sp>
      <p:sp>
        <p:nvSpPr>
          <p:cNvPr id="46085" name="AutoShape 6"/>
          <p:cNvSpPr>
            <a:spLocks/>
          </p:cNvSpPr>
          <p:nvPr/>
        </p:nvSpPr>
        <p:spPr bwMode="auto">
          <a:xfrm rot="5400000">
            <a:off x="4320382" y="-711994"/>
            <a:ext cx="360362" cy="5184775"/>
          </a:xfrm>
          <a:prstGeom prst="leftBrace">
            <a:avLst>
              <a:gd name="adj1" fmla="val 119897"/>
              <a:gd name="adj2" fmla="val 4375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1258888" y="3141663"/>
            <a:ext cx="6626225" cy="360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Итоговая оценка</a:t>
            </a:r>
          </a:p>
        </p:txBody>
      </p:sp>
      <p:sp>
        <p:nvSpPr>
          <p:cNvPr id="46087" name="AutoShape 8"/>
          <p:cNvSpPr>
            <a:spLocks/>
          </p:cNvSpPr>
          <p:nvPr/>
        </p:nvSpPr>
        <p:spPr bwMode="auto">
          <a:xfrm rot="5400000">
            <a:off x="4211638" y="1052512"/>
            <a:ext cx="431800" cy="5184775"/>
          </a:xfrm>
          <a:prstGeom prst="leftBrace">
            <a:avLst>
              <a:gd name="adj1" fmla="val 100061"/>
              <a:gd name="adj2" fmla="val 4375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323850" y="4076700"/>
            <a:ext cx="3276600" cy="865188"/>
          </a:xfrm>
          <a:prstGeom prst="ellipse">
            <a:avLst/>
          </a:prstGeom>
          <a:solidFill>
            <a:srgbClr val="CCEC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0000CC"/>
                </a:solidFill>
              </a:rPr>
              <a:t>Результаты</a:t>
            </a:r>
          </a:p>
          <a:p>
            <a:pPr algn="ctr"/>
            <a:r>
              <a:rPr lang="ru-RU" altLang="ru-RU" sz="1600" b="1">
                <a:solidFill>
                  <a:srgbClr val="0000CC"/>
                </a:solidFill>
              </a:rPr>
              <a:t> промежуточной аттестации</a:t>
            </a:r>
          </a:p>
          <a:p>
            <a:pPr algn="ctr"/>
            <a:r>
              <a:rPr lang="ru-RU" altLang="ru-RU" sz="1600" b="1">
                <a:solidFill>
                  <a:srgbClr val="0000CC"/>
                </a:solidFill>
              </a:rPr>
              <a:t> обучающихся</a:t>
            </a:r>
            <a:r>
              <a:rPr lang="ru-RU" altLang="ru-RU" sz="16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22570" name="AutoShape 10"/>
          <p:cNvSpPr>
            <a:spLocks noChangeArrowheads="1"/>
          </p:cNvSpPr>
          <p:nvPr/>
        </p:nvSpPr>
        <p:spPr bwMode="auto">
          <a:xfrm>
            <a:off x="0" y="5373688"/>
            <a:ext cx="3419475" cy="14843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Динамика </a:t>
            </a:r>
          </a:p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 индивидуальных </a:t>
            </a:r>
          </a:p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образовательных достижений, </a:t>
            </a:r>
          </a:p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продвижение в достижении</a:t>
            </a:r>
          </a:p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 планируемых результатов</a:t>
            </a:r>
            <a:r>
              <a:rPr lang="ru-RU" dirty="0"/>
              <a:t> </a:t>
            </a:r>
          </a:p>
        </p:txBody>
      </p:sp>
      <p:sp>
        <p:nvSpPr>
          <p:cNvPr id="28682" name="Oval 13"/>
          <p:cNvSpPr>
            <a:spLocks noChangeArrowheads="1"/>
          </p:cNvSpPr>
          <p:nvPr/>
        </p:nvSpPr>
        <p:spPr bwMode="auto">
          <a:xfrm>
            <a:off x="5219700" y="4005263"/>
            <a:ext cx="3578225" cy="9144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0000CC"/>
                </a:solidFill>
              </a:rPr>
              <a:t>Результаты </a:t>
            </a:r>
          </a:p>
          <a:p>
            <a:pPr algn="ctr"/>
            <a:r>
              <a:rPr lang="ru-RU" altLang="ru-RU" b="1">
                <a:solidFill>
                  <a:srgbClr val="0000CC"/>
                </a:solidFill>
              </a:rPr>
              <a:t>итоговых работ</a:t>
            </a:r>
            <a:r>
              <a:rPr lang="ru-RU" altLang="ru-RU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322574" name="AutoShape 14"/>
          <p:cNvSpPr>
            <a:spLocks noChangeArrowheads="1"/>
          </p:cNvSpPr>
          <p:nvPr/>
        </p:nvSpPr>
        <p:spPr bwMode="auto">
          <a:xfrm>
            <a:off x="4716463" y="5157788"/>
            <a:ext cx="4427537" cy="17002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Уровень освоения основных</a:t>
            </a:r>
          </a:p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способов действий в отношении </a:t>
            </a:r>
          </a:p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к опорной системе знаний,</a:t>
            </a:r>
          </a:p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 необходимых для обучения</a:t>
            </a:r>
          </a:p>
          <a:p>
            <a:pPr algn="ctr">
              <a:defRPr/>
            </a:pPr>
            <a:r>
              <a:rPr lang="ru-RU" dirty="0">
                <a:solidFill>
                  <a:srgbClr val="0000CC"/>
                </a:solidFill>
              </a:rPr>
              <a:t> на следующей ступени образования. </a:t>
            </a:r>
          </a:p>
        </p:txBody>
      </p:sp>
      <p:sp>
        <p:nvSpPr>
          <p:cNvPr id="46092" name="AutoShape 15"/>
          <p:cNvSpPr>
            <a:spLocks/>
          </p:cNvSpPr>
          <p:nvPr/>
        </p:nvSpPr>
        <p:spPr bwMode="auto">
          <a:xfrm rot="5400000">
            <a:off x="1403351" y="4294187"/>
            <a:ext cx="360362" cy="1655763"/>
          </a:xfrm>
          <a:prstGeom prst="leftBrace">
            <a:avLst>
              <a:gd name="adj1" fmla="val 38289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6093" name="AutoShape 18"/>
          <p:cNvSpPr>
            <a:spLocks/>
          </p:cNvSpPr>
          <p:nvPr/>
        </p:nvSpPr>
        <p:spPr bwMode="auto">
          <a:xfrm rot="5400000">
            <a:off x="6911181" y="4185445"/>
            <a:ext cx="288925" cy="1655762"/>
          </a:xfrm>
          <a:prstGeom prst="leftBrace">
            <a:avLst>
              <a:gd name="adj1" fmla="val 47756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Documents and Settings\Ольга Петровна\Рабочий стол\Для Ольги Петровны\CIMG5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0" y="765175"/>
            <a:ext cx="28463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34400" cy="647700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ru-RU" altLang="ru-RU" sz="320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Портрет выпускника начальной школы</a:t>
            </a:r>
            <a:r>
              <a:rPr lang="ru-RU" altLang="ru-RU" sz="3200" smtClean="0">
                <a:solidFill>
                  <a:srgbClr val="7B98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9700" name="Объект 1"/>
          <p:cNvSpPr>
            <a:spLocks noGrp="1"/>
          </p:cNvSpPr>
          <p:nvPr>
            <p:ph sz="quarter" idx="1"/>
          </p:nvPr>
        </p:nvSpPr>
        <p:spPr>
          <a:xfrm>
            <a:off x="179388" y="1603375"/>
            <a:ext cx="8718550" cy="4519613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любящий свой народ, свой край и свою Родину;</a:t>
            </a:r>
          </a:p>
          <a:p>
            <a:pPr eaLnBrk="1" hangingPunct="1"/>
            <a:r>
              <a:rPr lang="ru-RU" altLang="ru-RU" sz="200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уважающий и принимающий ценности семьи и общества;</a:t>
            </a:r>
          </a:p>
          <a:p>
            <a:pPr eaLnBrk="1" hangingPunct="1"/>
            <a:r>
              <a:rPr lang="ru-RU" altLang="ru-RU" sz="200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любознательный, активно и заинтересованно познающий мир;</a:t>
            </a:r>
          </a:p>
          <a:p>
            <a:pPr eaLnBrk="1" hangingPunct="1"/>
            <a:r>
              <a:rPr lang="ru-RU" altLang="ru-RU" sz="200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владеющий основами умения учиться, способный к организации собственной деятельности;</a:t>
            </a:r>
          </a:p>
          <a:p>
            <a:pPr eaLnBrk="1" hangingPunct="1"/>
            <a:r>
              <a:rPr lang="ru-RU" altLang="ru-RU" sz="200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готовый самостоятельно действовать и отвечать за свои поступки перед семьей и обществом;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00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доброжелательный, умеющий слушать и слышать собеседника,   обосновывать   свою позицию, высказывать  свое мнение;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altLang="ru-RU" sz="2000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выполняющий правила здорового и безопасного для себя и  окружающих  образа жизни.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553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608013"/>
          </a:xfrm>
        </p:spPr>
        <p:txBody>
          <a:bodyPr/>
          <a:lstStyle/>
          <a:p>
            <a:r>
              <a:rPr lang="ru-RU" altLang="ru-RU" b="1" smtClean="0">
                <a:solidFill>
                  <a:srgbClr val="0000CC"/>
                </a:solidFill>
              </a:rPr>
              <a:t>Примерный учебный план ООО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</p:nvPr>
        </p:nvGraphicFramePr>
        <p:xfrm>
          <a:off x="301624" y="1052513"/>
          <a:ext cx="8446838" cy="5703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898"/>
                <a:gridCol w="3146967"/>
                <a:gridCol w="1558973"/>
              </a:tblGrid>
              <a:tr h="4176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Предметные области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 предметы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 </a:t>
                      </a:r>
                      <a:r>
                        <a:rPr lang="ru-RU" sz="1800" dirty="0" smtClean="0"/>
                        <a:t>класс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88397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Филология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Русский язык, </a:t>
                      </a:r>
                      <a:r>
                        <a:rPr lang="ru-RU" sz="1800" dirty="0" smtClean="0"/>
                        <a:t>родной русский язык, литература</a:t>
                      </a:r>
                      <a:r>
                        <a:rPr lang="ru-RU" sz="1800" dirty="0" smtClean="0"/>
                        <a:t>, иностранный язык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12 </a:t>
                      </a:r>
                      <a:r>
                        <a:rPr lang="ru-RU" sz="1800" dirty="0" smtClean="0"/>
                        <a:t>часов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3535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 и информатика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Математика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 часов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6187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Общественно-научные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История, обществознание, география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 часа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530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Естественно-научные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Биология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час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3535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Искусство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Музыка, ИЗО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 часа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3535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Технология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Технология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 часа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35359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Физкультура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Физическая культура</a:t>
                      </a:r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 часа</a:t>
                      </a:r>
                      <a:endParaRPr lang="ru-RU" sz="1800" dirty="0"/>
                    </a:p>
                  </a:txBody>
                  <a:tcPr marT="45728" marB="45728"/>
                </a:tc>
              </a:tr>
              <a:tr h="35359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</a:rPr>
                        <a:t>Часть, формируемая ОУ</a:t>
                      </a:r>
                      <a:endParaRPr lang="ru-RU" sz="1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</a:rPr>
                        <a:t>1 час</a:t>
                      </a:r>
                      <a:endParaRPr lang="ru-RU" sz="1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8" marB="45728"/>
                </a:tc>
              </a:tr>
              <a:tr h="3535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информатика</a:t>
                      </a:r>
                      <a:endParaRPr lang="ru-RU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час</a:t>
                      </a:r>
                      <a:endParaRPr lang="ru-RU" dirty="0"/>
                    </a:p>
                  </a:txBody>
                  <a:tcPr marT="45728" marB="45728"/>
                </a:tc>
              </a:tr>
              <a:tr h="35359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</a:rPr>
                        <a:t>Итого:</a:t>
                      </a:r>
                      <a:endParaRPr lang="ru-RU" sz="1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</a:rPr>
                        <a:t>29 </a:t>
                      </a:r>
                      <a:r>
                        <a:rPr lang="ru-RU" sz="1800" b="1" dirty="0" smtClean="0">
                          <a:solidFill>
                            <a:srgbClr val="0000CC"/>
                          </a:solidFill>
                        </a:rPr>
                        <a:t>часов</a:t>
                      </a:r>
                      <a:endParaRPr lang="ru-RU" sz="1800" b="1" dirty="0">
                        <a:solidFill>
                          <a:srgbClr val="0000CC"/>
                        </a:solidFill>
                      </a:endParaRPr>
                    </a:p>
                  </a:txBody>
                  <a:tcPr marT="45728" marB="45728"/>
                </a:tc>
              </a:tr>
              <a:tr h="35359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Максимально допустимая недельная нагрузка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32 часа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 marT="45728" marB="45728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38125" y="188913"/>
            <a:ext cx="8534400" cy="679450"/>
          </a:xfrm>
        </p:spPr>
        <p:txBody>
          <a:bodyPr/>
          <a:lstStyle/>
          <a:p>
            <a:r>
              <a:rPr lang="ru-RU" altLang="ru-RU" sz="4000" b="1" smtClean="0">
                <a:solidFill>
                  <a:srgbClr val="0000CC"/>
                </a:solidFill>
              </a:rPr>
              <a:t>ФГОС</a:t>
            </a:r>
          </a:p>
        </p:txBody>
      </p:sp>
      <p:sp>
        <p:nvSpPr>
          <p:cNvPr id="37891" name="Объект 2"/>
          <p:cNvSpPr>
            <a:spLocks noGrp="1"/>
          </p:cNvSpPr>
          <p:nvPr>
            <p:ph sz="quarter" idx="1"/>
          </p:nvPr>
        </p:nvSpPr>
        <p:spPr>
          <a:xfrm>
            <a:off x="301625" y="1412875"/>
            <a:ext cx="8504238" cy="46863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altLang="ru-RU" sz="2800" b="1" smtClean="0">
                <a:solidFill>
                  <a:srgbClr val="C00000"/>
                </a:solidFill>
              </a:rPr>
              <a:t>Приоритетная цель: 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800" smtClean="0"/>
              <a:t>ценностное самоопределение, 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800" smtClean="0"/>
              <a:t>присвоение ценностей: </a:t>
            </a:r>
            <a:r>
              <a:rPr lang="ru-RU" altLang="ru-RU" sz="2800" i="1" smtClean="0">
                <a:solidFill>
                  <a:srgbClr val="0000CC"/>
                </a:solidFill>
              </a:rPr>
              <a:t>труд и творчество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800" smtClean="0"/>
              <a:t>Воспитание в школе должно осуществляться в процессе совместной деятельности </a:t>
            </a:r>
          </a:p>
          <a:p>
            <a:pPr marL="0" indent="0">
              <a:buFont typeface="Wingdings 2" pitchFamily="18" charset="2"/>
              <a:buNone/>
            </a:pPr>
            <a:r>
              <a:rPr lang="ru-RU" altLang="ru-RU" sz="2800" i="1" smtClean="0">
                <a:solidFill>
                  <a:srgbClr val="0000CC"/>
                </a:solidFill>
              </a:rPr>
              <a:t>учащихся, учителей, родителей</a:t>
            </a:r>
          </a:p>
        </p:txBody>
      </p:sp>
      <p:pic>
        <p:nvPicPr>
          <p:cNvPr id="37892" name="Picture 2" descr="C:\Documents and Settings\Ольга Петровна\Рабочий стол\Для Ольги Петровны\CIMG5284.JPG"/>
          <p:cNvPicPr>
            <a:picLocks noChangeAspect="1" noChangeArrowheads="1"/>
          </p:cNvPicPr>
          <p:nvPr/>
        </p:nvPicPr>
        <p:blipFill>
          <a:blip r:embed="rId2" cstate="print"/>
          <a:srcRect l="10159" t="13594" b="-2"/>
          <a:stretch>
            <a:fillRect/>
          </a:stretch>
        </p:blipFill>
        <p:spPr bwMode="auto">
          <a:xfrm>
            <a:off x="6011863" y="3860800"/>
            <a:ext cx="29956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100">
                <a:solidFill>
                  <a:srgbClr val="0000CC"/>
                </a:solidFill>
              </a:rPr>
              <a:t>Требует ли ЖИЗНЬ новой работы с содержанием образования?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11188" y="1628775"/>
            <a:ext cx="2665412" cy="1793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    </a:t>
            </a:r>
            <a:r>
              <a:rPr lang="ru-RU" altLang="ru-RU" sz="2100"/>
              <a:t>Количество информации в мире каждые 10 лет удваивается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227763" y="1700213"/>
            <a:ext cx="2916237" cy="15827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     Требуется умение отбирать главное в море информации</a:t>
            </a: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-4763" y="2147888"/>
            <a:ext cx="1187451" cy="993775"/>
            <a:chOff x="2880" y="2118"/>
            <a:chExt cx="1207" cy="1073"/>
          </a:xfrm>
        </p:grpSpPr>
        <p:sp>
          <p:nvSpPr>
            <p:cNvPr id="14539" name="Freeform 8"/>
            <p:cNvSpPr>
              <a:spLocks/>
            </p:cNvSpPr>
            <p:nvPr/>
          </p:nvSpPr>
          <p:spPr bwMode="auto">
            <a:xfrm>
              <a:off x="2962" y="2240"/>
              <a:ext cx="856" cy="914"/>
            </a:xfrm>
            <a:custGeom>
              <a:avLst/>
              <a:gdLst>
                <a:gd name="T0" fmla="*/ 0 w 2566"/>
                <a:gd name="T1" fmla="*/ 0 h 2741"/>
                <a:gd name="T2" fmla="*/ 0 w 2566"/>
                <a:gd name="T3" fmla="*/ 0 h 2741"/>
                <a:gd name="T4" fmla="*/ 0 w 2566"/>
                <a:gd name="T5" fmla="*/ 0 h 2741"/>
                <a:gd name="T6" fmla="*/ 0 w 2566"/>
                <a:gd name="T7" fmla="*/ 0 h 2741"/>
                <a:gd name="T8" fmla="*/ 0 w 2566"/>
                <a:gd name="T9" fmla="*/ 0 h 2741"/>
                <a:gd name="T10" fmla="*/ 0 w 2566"/>
                <a:gd name="T11" fmla="*/ 0 h 2741"/>
                <a:gd name="T12" fmla="*/ 0 w 2566"/>
                <a:gd name="T13" fmla="*/ 0 h 2741"/>
                <a:gd name="T14" fmla="*/ 0 w 2566"/>
                <a:gd name="T15" fmla="*/ 0 h 2741"/>
                <a:gd name="T16" fmla="*/ 0 w 2566"/>
                <a:gd name="T17" fmla="*/ 0 h 2741"/>
                <a:gd name="T18" fmla="*/ 0 w 2566"/>
                <a:gd name="T19" fmla="*/ 0 h 2741"/>
                <a:gd name="T20" fmla="*/ 0 w 2566"/>
                <a:gd name="T21" fmla="*/ 0 h 27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66" h="2741">
                  <a:moveTo>
                    <a:pt x="92" y="0"/>
                  </a:moveTo>
                  <a:lnTo>
                    <a:pt x="94" y="307"/>
                  </a:lnTo>
                  <a:lnTo>
                    <a:pt x="10" y="530"/>
                  </a:lnTo>
                  <a:lnTo>
                    <a:pt x="364" y="818"/>
                  </a:lnTo>
                  <a:lnTo>
                    <a:pt x="0" y="1593"/>
                  </a:lnTo>
                  <a:lnTo>
                    <a:pt x="560" y="2741"/>
                  </a:lnTo>
                  <a:lnTo>
                    <a:pt x="1750" y="2587"/>
                  </a:lnTo>
                  <a:lnTo>
                    <a:pt x="2566" y="1882"/>
                  </a:lnTo>
                  <a:lnTo>
                    <a:pt x="1775" y="2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0" name="Freeform 9"/>
            <p:cNvSpPr>
              <a:spLocks/>
            </p:cNvSpPr>
            <p:nvPr/>
          </p:nvSpPr>
          <p:spPr bwMode="auto">
            <a:xfrm>
              <a:off x="2933" y="2550"/>
              <a:ext cx="194" cy="326"/>
            </a:xfrm>
            <a:custGeom>
              <a:avLst/>
              <a:gdLst>
                <a:gd name="T0" fmla="*/ 0 w 582"/>
                <a:gd name="T1" fmla="*/ 0 h 978"/>
                <a:gd name="T2" fmla="*/ 0 w 582"/>
                <a:gd name="T3" fmla="*/ 0 h 978"/>
                <a:gd name="T4" fmla="*/ 0 w 582"/>
                <a:gd name="T5" fmla="*/ 0 h 978"/>
                <a:gd name="T6" fmla="*/ 0 w 582"/>
                <a:gd name="T7" fmla="*/ 0 h 978"/>
                <a:gd name="T8" fmla="*/ 0 w 582"/>
                <a:gd name="T9" fmla="*/ 0 h 978"/>
                <a:gd name="T10" fmla="*/ 0 w 582"/>
                <a:gd name="T11" fmla="*/ 0 h 978"/>
                <a:gd name="T12" fmla="*/ 0 w 582"/>
                <a:gd name="T13" fmla="*/ 0 h 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2" h="978">
                  <a:moveTo>
                    <a:pt x="300" y="0"/>
                  </a:moveTo>
                  <a:lnTo>
                    <a:pt x="0" y="48"/>
                  </a:lnTo>
                  <a:lnTo>
                    <a:pt x="37" y="135"/>
                  </a:lnTo>
                  <a:lnTo>
                    <a:pt x="582" y="978"/>
                  </a:lnTo>
                  <a:lnTo>
                    <a:pt x="339" y="126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1" name="Freeform 10"/>
            <p:cNvSpPr>
              <a:spLocks/>
            </p:cNvSpPr>
            <p:nvPr/>
          </p:nvSpPr>
          <p:spPr bwMode="auto">
            <a:xfrm>
              <a:off x="2908" y="2710"/>
              <a:ext cx="482" cy="458"/>
            </a:xfrm>
            <a:custGeom>
              <a:avLst/>
              <a:gdLst>
                <a:gd name="T0" fmla="*/ 0 w 1445"/>
                <a:gd name="T1" fmla="*/ 0 h 1374"/>
                <a:gd name="T2" fmla="*/ 0 w 1445"/>
                <a:gd name="T3" fmla="*/ 0 h 1374"/>
                <a:gd name="T4" fmla="*/ 0 w 1445"/>
                <a:gd name="T5" fmla="*/ 0 h 1374"/>
                <a:gd name="T6" fmla="*/ 0 w 1445"/>
                <a:gd name="T7" fmla="*/ 0 h 1374"/>
                <a:gd name="T8" fmla="*/ 0 w 1445"/>
                <a:gd name="T9" fmla="*/ 0 h 1374"/>
                <a:gd name="T10" fmla="*/ 0 w 1445"/>
                <a:gd name="T11" fmla="*/ 0 h 1374"/>
                <a:gd name="T12" fmla="*/ 0 w 1445"/>
                <a:gd name="T13" fmla="*/ 0 h 1374"/>
                <a:gd name="T14" fmla="*/ 0 w 1445"/>
                <a:gd name="T15" fmla="*/ 0 h 1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5" h="1374">
                  <a:moveTo>
                    <a:pt x="247" y="0"/>
                  </a:moveTo>
                  <a:lnTo>
                    <a:pt x="0" y="93"/>
                  </a:lnTo>
                  <a:lnTo>
                    <a:pt x="656" y="1374"/>
                  </a:lnTo>
                  <a:lnTo>
                    <a:pt x="1445" y="1331"/>
                  </a:lnTo>
                  <a:lnTo>
                    <a:pt x="719" y="1182"/>
                  </a:lnTo>
                  <a:lnTo>
                    <a:pt x="204" y="156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2" name="Freeform 11"/>
            <p:cNvSpPr>
              <a:spLocks/>
            </p:cNvSpPr>
            <p:nvPr/>
          </p:nvSpPr>
          <p:spPr bwMode="auto">
            <a:xfrm>
              <a:off x="2891" y="2128"/>
              <a:ext cx="564" cy="285"/>
            </a:xfrm>
            <a:custGeom>
              <a:avLst/>
              <a:gdLst>
                <a:gd name="T0" fmla="*/ 0 w 1694"/>
                <a:gd name="T1" fmla="*/ 0 h 855"/>
                <a:gd name="T2" fmla="*/ 0 w 1694"/>
                <a:gd name="T3" fmla="*/ 0 h 855"/>
                <a:gd name="T4" fmla="*/ 0 w 1694"/>
                <a:gd name="T5" fmla="*/ 0 h 855"/>
                <a:gd name="T6" fmla="*/ 0 w 1694"/>
                <a:gd name="T7" fmla="*/ 0 h 855"/>
                <a:gd name="T8" fmla="*/ 0 w 1694"/>
                <a:gd name="T9" fmla="*/ 0 h 855"/>
                <a:gd name="T10" fmla="*/ 0 w 1694"/>
                <a:gd name="T11" fmla="*/ 0 h 855"/>
                <a:gd name="T12" fmla="*/ 0 w 1694"/>
                <a:gd name="T13" fmla="*/ 0 h 855"/>
                <a:gd name="T14" fmla="*/ 0 w 1694"/>
                <a:gd name="T15" fmla="*/ 0 h 855"/>
                <a:gd name="T16" fmla="*/ 0 w 1694"/>
                <a:gd name="T17" fmla="*/ 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4" h="855">
                  <a:moveTo>
                    <a:pt x="1463" y="0"/>
                  </a:moveTo>
                  <a:lnTo>
                    <a:pt x="20" y="275"/>
                  </a:lnTo>
                  <a:lnTo>
                    <a:pt x="0" y="335"/>
                  </a:lnTo>
                  <a:lnTo>
                    <a:pt x="1389" y="855"/>
                  </a:lnTo>
                  <a:lnTo>
                    <a:pt x="1694" y="731"/>
                  </a:lnTo>
                  <a:lnTo>
                    <a:pt x="845" y="455"/>
                  </a:lnTo>
                  <a:lnTo>
                    <a:pt x="1509" y="75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3" name="Freeform 12"/>
            <p:cNvSpPr>
              <a:spLocks/>
            </p:cNvSpPr>
            <p:nvPr/>
          </p:nvSpPr>
          <p:spPr bwMode="auto">
            <a:xfrm>
              <a:off x="2904" y="2371"/>
              <a:ext cx="602" cy="272"/>
            </a:xfrm>
            <a:custGeom>
              <a:avLst/>
              <a:gdLst>
                <a:gd name="T0" fmla="*/ 0 w 1806"/>
                <a:gd name="T1" fmla="*/ 0 h 816"/>
                <a:gd name="T2" fmla="*/ 0 w 1806"/>
                <a:gd name="T3" fmla="*/ 0 h 816"/>
                <a:gd name="T4" fmla="*/ 0 w 1806"/>
                <a:gd name="T5" fmla="*/ 0 h 816"/>
                <a:gd name="T6" fmla="*/ 0 w 1806"/>
                <a:gd name="T7" fmla="*/ 0 h 816"/>
                <a:gd name="T8" fmla="*/ 0 w 1806"/>
                <a:gd name="T9" fmla="*/ 0 h 816"/>
                <a:gd name="T10" fmla="*/ 0 w 1806"/>
                <a:gd name="T11" fmla="*/ 0 h 816"/>
                <a:gd name="T12" fmla="*/ 0 w 1806"/>
                <a:gd name="T13" fmla="*/ 0 h 816"/>
                <a:gd name="T14" fmla="*/ 0 w 1806"/>
                <a:gd name="T15" fmla="*/ 0 h 816"/>
                <a:gd name="T16" fmla="*/ 0 w 1806"/>
                <a:gd name="T17" fmla="*/ 0 h 816"/>
                <a:gd name="T18" fmla="*/ 0 w 1806"/>
                <a:gd name="T19" fmla="*/ 0 h 816"/>
                <a:gd name="T20" fmla="*/ 0 w 1806"/>
                <a:gd name="T21" fmla="*/ 0 h 8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06" h="816">
                  <a:moveTo>
                    <a:pt x="241" y="0"/>
                  </a:moveTo>
                  <a:lnTo>
                    <a:pt x="0" y="101"/>
                  </a:lnTo>
                  <a:lnTo>
                    <a:pt x="0" y="172"/>
                  </a:lnTo>
                  <a:lnTo>
                    <a:pt x="1349" y="816"/>
                  </a:lnTo>
                  <a:lnTo>
                    <a:pt x="1779" y="687"/>
                  </a:lnTo>
                  <a:lnTo>
                    <a:pt x="1806" y="570"/>
                  </a:lnTo>
                  <a:lnTo>
                    <a:pt x="1574" y="551"/>
                  </a:lnTo>
                  <a:lnTo>
                    <a:pt x="1344" y="636"/>
                  </a:lnTo>
                  <a:lnTo>
                    <a:pt x="207" y="12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4" name="Freeform 13"/>
            <p:cNvSpPr>
              <a:spLocks/>
            </p:cNvSpPr>
            <p:nvPr/>
          </p:nvSpPr>
          <p:spPr bwMode="auto">
            <a:xfrm>
              <a:off x="3010" y="2500"/>
              <a:ext cx="454" cy="360"/>
            </a:xfrm>
            <a:custGeom>
              <a:avLst/>
              <a:gdLst>
                <a:gd name="T0" fmla="*/ 0 w 1360"/>
                <a:gd name="T1" fmla="*/ 0 h 1080"/>
                <a:gd name="T2" fmla="*/ 0 w 1360"/>
                <a:gd name="T3" fmla="*/ 0 h 1080"/>
                <a:gd name="T4" fmla="*/ 0 w 1360"/>
                <a:gd name="T5" fmla="*/ 0 h 1080"/>
                <a:gd name="T6" fmla="*/ 0 w 1360"/>
                <a:gd name="T7" fmla="*/ 0 h 1080"/>
                <a:gd name="T8" fmla="*/ 0 w 1360"/>
                <a:gd name="T9" fmla="*/ 0 h 1080"/>
                <a:gd name="T10" fmla="*/ 0 w 1360"/>
                <a:gd name="T11" fmla="*/ 0 h 1080"/>
                <a:gd name="T12" fmla="*/ 0 w 1360"/>
                <a:gd name="T13" fmla="*/ 0 h 1080"/>
                <a:gd name="T14" fmla="*/ 0 w 1360"/>
                <a:gd name="T15" fmla="*/ 0 h 1080"/>
                <a:gd name="T16" fmla="*/ 0 w 1360"/>
                <a:gd name="T17" fmla="*/ 0 h 1080"/>
                <a:gd name="T18" fmla="*/ 0 w 1360"/>
                <a:gd name="T19" fmla="*/ 0 h 1080"/>
                <a:gd name="T20" fmla="*/ 0 w 1360"/>
                <a:gd name="T21" fmla="*/ 0 h 1080"/>
                <a:gd name="T22" fmla="*/ 0 w 1360"/>
                <a:gd name="T23" fmla="*/ 0 h 1080"/>
                <a:gd name="T24" fmla="*/ 0 w 1360"/>
                <a:gd name="T25" fmla="*/ 0 h 1080"/>
                <a:gd name="T26" fmla="*/ 0 w 1360"/>
                <a:gd name="T27" fmla="*/ 0 h 10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0" h="1080">
                  <a:moveTo>
                    <a:pt x="6" y="59"/>
                  </a:moveTo>
                  <a:lnTo>
                    <a:pt x="0" y="180"/>
                  </a:lnTo>
                  <a:lnTo>
                    <a:pt x="10" y="314"/>
                  </a:lnTo>
                  <a:lnTo>
                    <a:pt x="78" y="384"/>
                  </a:lnTo>
                  <a:lnTo>
                    <a:pt x="226" y="419"/>
                  </a:lnTo>
                  <a:lnTo>
                    <a:pt x="805" y="844"/>
                  </a:lnTo>
                  <a:lnTo>
                    <a:pt x="1060" y="1040"/>
                  </a:lnTo>
                  <a:lnTo>
                    <a:pt x="1244" y="1080"/>
                  </a:lnTo>
                  <a:lnTo>
                    <a:pt x="1219" y="835"/>
                  </a:lnTo>
                  <a:lnTo>
                    <a:pt x="1360" y="465"/>
                  </a:lnTo>
                  <a:lnTo>
                    <a:pt x="1075" y="450"/>
                  </a:lnTo>
                  <a:lnTo>
                    <a:pt x="50" y="0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5" name="Freeform 14"/>
            <p:cNvSpPr>
              <a:spLocks/>
            </p:cNvSpPr>
            <p:nvPr/>
          </p:nvSpPr>
          <p:spPr bwMode="auto">
            <a:xfrm>
              <a:off x="3286" y="2193"/>
              <a:ext cx="549" cy="130"/>
            </a:xfrm>
            <a:custGeom>
              <a:avLst/>
              <a:gdLst>
                <a:gd name="T0" fmla="*/ 0 w 1646"/>
                <a:gd name="T1" fmla="*/ 0 h 390"/>
                <a:gd name="T2" fmla="*/ 0 w 1646"/>
                <a:gd name="T3" fmla="*/ 0 h 390"/>
                <a:gd name="T4" fmla="*/ 0 w 1646"/>
                <a:gd name="T5" fmla="*/ 0 h 390"/>
                <a:gd name="T6" fmla="*/ 0 w 1646"/>
                <a:gd name="T7" fmla="*/ 0 h 390"/>
                <a:gd name="T8" fmla="*/ 0 w 1646"/>
                <a:gd name="T9" fmla="*/ 0 h 390"/>
                <a:gd name="T10" fmla="*/ 0 w 1646"/>
                <a:gd name="T11" fmla="*/ 0 h 390"/>
                <a:gd name="T12" fmla="*/ 0 w 1646"/>
                <a:gd name="T13" fmla="*/ 0 h 390"/>
                <a:gd name="T14" fmla="*/ 0 w 1646"/>
                <a:gd name="T15" fmla="*/ 0 h 390"/>
                <a:gd name="T16" fmla="*/ 0 w 1646"/>
                <a:gd name="T17" fmla="*/ 0 h 390"/>
                <a:gd name="T18" fmla="*/ 0 w 1646"/>
                <a:gd name="T19" fmla="*/ 0 h 390"/>
                <a:gd name="T20" fmla="*/ 0 w 1646"/>
                <a:gd name="T21" fmla="*/ 0 h 390"/>
                <a:gd name="T22" fmla="*/ 0 w 1646"/>
                <a:gd name="T23" fmla="*/ 0 h 390"/>
                <a:gd name="T24" fmla="*/ 0 w 1646"/>
                <a:gd name="T25" fmla="*/ 0 h 390"/>
                <a:gd name="T26" fmla="*/ 0 w 1646"/>
                <a:gd name="T27" fmla="*/ 0 h 390"/>
                <a:gd name="T28" fmla="*/ 0 w 1646"/>
                <a:gd name="T29" fmla="*/ 0 h 390"/>
                <a:gd name="T30" fmla="*/ 0 w 1646"/>
                <a:gd name="T31" fmla="*/ 0 h 390"/>
                <a:gd name="T32" fmla="*/ 0 w 1646"/>
                <a:gd name="T33" fmla="*/ 0 h 3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6" h="390">
                  <a:moveTo>
                    <a:pt x="0" y="292"/>
                  </a:moveTo>
                  <a:lnTo>
                    <a:pt x="53" y="273"/>
                  </a:lnTo>
                  <a:lnTo>
                    <a:pt x="191" y="238"/>
                  </a:lnTo>
                  <a:lnTo>
                    <a:pt x="281" y="216"/>
                  </a:lnTo>
                  <a:lnTo>
                    <a:pt x="383" y="190"/>
                  </a:lnTo>
                  <a:lnTo>
                    <a:pt x="490" y="165"/>
                  </a:lnTo>
                  <a:lnTo>
                    <a:pt x="602" y="139"/>
                  </a:lnTo>
                  <a:lnTo>
                    <a:pt x="715" y="112"/>
                  </a:lnTo>
                  <a:lnTo>
                    <a:pt x="822" y="87"/>
                  </a:lnTo>
                  <a:lnTo>
                    <a:pt x="924" y="64"/>
                  </a:lnTo>
                  <a:lnTo>
                    <a:pt x="1014" y="43"/>
                  </a:lnTo>
                  <a:lnTo>
                    <a:pt x="1150" y="12"/>
                  </a:lnTo>
                  <a:lnTo>
                    <a:pt x="1202" y="0"/>
                  </a:lnTo>
                  <a:lnTo>
                    <a:pt x="1646" y="75"/>
                  </a:lnTo>
                  <a:lnTo>
                    <a:pt x="158" y="39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6" name="Freeform 15"/>
            <p:cNvSpPr>
              <a:spLocks/>
            </p:cNvSpPr>
            <p:nvPr/>
          </p:nvSpPr>
          <p:spPr bwMode="auto">
            <a:xfrm>
              <a:off x="3279" y="2664"/>
              <a:ext cx="86" cy="139"/>
            </a:xfrm>
            <a:custGeom>
              <a:avLst/>
              <a:gdLst>
                <a:gd name="T0" fmla="*/ 0 w 259"/>
                <a:gd name="T1" fmla="*/ 0 h 417"/>
                <a:gd name="T2" fmla="*/ 0 w 259"/>
                <a:gd name="T3" fmla="*/ 0 h 417"/>
                <a:gd name="T4" fmla="*/ 0 w 259"/>
                <a:gd name="T5" fmla="*/ 0 h 417"/>
                <a:gd name="T6" fmla="*/ 0 w 259"/>
                <a:gd name="T7" fmla="*/ 0 h 417"/>
                <a:gd name="T8" fmla="*/ 0 w 259"/>
                <a:gd name="T9" fmla="*/ 0 h 417"/>
                <a:gd name="T10" fmla="*/ 0 w 259"/>
                <a:gd name="T11" fmla="*/ 0 h 417"/>
                <a:gd name="T12" fmla="*/ 0 w 259"/>
                <a:gd name="T13" fmla="*/ 0 h 417"/>
                <a:gd name="T14" fmla="*/ 0 w 259"/>
                <a:gd name="T15" fmla="*/ 0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" h="417">
                  <a:moveTo>
                    <a:pt x="75" y="0"/>
                  </a:moveTo>
                  <a:lnTo>
                    <a:pt x="259" y="21"/>
                  </a:lnTo>
                  <a:lnTo>
                    <a:pt x="135" y="241"/>
                  </a:lnTo>
                  <a:lnTo>
                    <a:pt x="110" y="417"/>
                  </a:lnTo>
                  <a:lnTo>
                    <a:pt x="0" y="350"/>
                  </a:lnTo>
                  <a:lnTo>
                    <a:pt x="25" y="8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7" name="Freeform 16"/>
            <p:cNvSpPr>
              <a:spLocks/>
            </p:cNvSpPr>
            <p:nvPr/>
          </p:nvSpPr>
          <p:spPr bwMode="auto">
            <a:xfrm>
              <a:off x="3216" y="2803"/>
              <a:ext cx="141" cy="82"/>
            </a:xfrm>
            <a:custGeom>
              <a:avLst/>
              <a:gdLst>
                <a:gd name="T0" fmla="*/ 0 w 423"/>
                <a:gd name="T1" fmla="*/ 0 h 247"/>
                <a:gd name="T2" fmla="*/ 0 w 423"/>
                <a:gd name="T3" fmla="*/ 0 h 247"/>
                <a:gd name="T4" fmla="*/ 0 w 423"/>
                <a:gd name="T5" fmla="*/ 0 h 247"/>
                <a:gd name="T6" fmla="*/ 0 w 423"/>
                <a:gd name="T7" fmla="*/ 0 h 247"/>
                <a:gd name="T8" fmla="*/ 0 w 423"/>
                <a:gd name="T9" fmla="*/ 0 h 247"/>
                <a:gd name="T10" fmla="*/ 0 w 423"/>
                <a:gd name="T11" fmla="*/ 0 h 2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3" h="247">
                  <a:moveTo>
                    <a:pt x="0" y="16"/>
                  </a:moveTo>
                  <a:lnTo>
                    <a:pt x="174" y="0"/>
                  </a:lnTo>
                  <a:lnTo>
                    <a:pt x="423" y="201"/>
                  </a:lnTo>
                  <a:lnTo>
                    <a:pt x="44" y="24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8" name="Freeform 17"/>
            <p:cNvSpPr>
              <a:spLocks/>
            </p:cNvSpPr>
            <p:nvPr/>
          </p:nvSpPr>
          <p:spPr bwMode="auto">
            <a:xfrm>
              <a:off x="3177" y="2893"/>
              <a:ext cx="793" cy="250"/>
            </a:xfrm>
            <a:custGeom>
              <a:avLst/>
              <a:gdLst>
                <a:gd name="T0" fmla="*/ 0 w 2378"/>
                <a:gd name="T1" fmla="*/ 0 h 751"/>
                <a:gd name="T2" fmla="*/ 0 w 2378"/>
                <a:gd name="T3" fmla="*/ 0 h 751"/>
                <a:gd name="T4" fmla="*/ 0 w 2378"/>
                <a:gd name="T5" fmla="*/ 0 h 751"/>
                <a:gd name="T6" fmla="*/ 0 w 2378"/>
                <a:gd name="T7" fmla="*/ 0 h 751"/>
                <a:gd name="T8" fmla="*/ 0 w 2378"/>
                <a:gd name="T9" fmla="*/ 0 h 751"/>
                <a:gd name="T10" fmla="*/ 0 w 2378"/>
                <a:gd name="T11" fmla="*/ 0 h 751"/>
                <a:gd name="T12" fmla="*/ 0 w 2378"/>
                <a:gd name="T13" fmla="*/ 0 h 751"/>
                <a:gd name="T14" fmla="*/ 0 w 2378"/>
                <a:gd name="T15" fmla="*/ 0 h 751"/>
                <a:gd name="T16" fmla="*/ 0 w 2378"/>
                <a:gd name="T17" fmla="*/ 0 h 751"/>
                <a:gd name="T18" fmla="*/ 0 w 2378"/>
                <a:gd name="T19" fmla="*/ 0 h 751"/>
                <a:gd name="T20" fmla="*/ 0 w 2378"/>
                <a:gd name="T21" fmla="*/ 0 h 751"/>
                <a:gd name="T22" fmla="*/ 0 w 2378"/>
                <a:gd name="T23" fmla="*/ 0 h 751"/>
                <a:gd name="T24" fmla="*/ 0 w 2378"/>
                <a:gd name="T25" fmla="*/ 0 h 751"/>
                <a:gd name="T26" fmla="*/ 0 w 2378"/>
                <a:gd name="T27" fmla="*/ 0 h 751"/>
                <a:gd name="T28" fmla="*/ 0 w 2378"/>
                <a:gd name="T29" fmla="*/ 0 h 751"/>
                <a:gd name="T30" fmla="*/ 0 w 2378"/>
                <a:gd name="T31" fmla="*/ 0 h 751"/>
                <a:gd name="T32" fmla="*/ 0 w 2378"/>
                <a:gd name="T33" fmla="*/ 0 h 751"/>
                <a:gd name="T34" fmla="*/ 0 w 2378"/>
                <a:gd name="T35" fmla="*/ 0 h 7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78" h="751">
                  <a:moveTo>
                    <a:pt x="155" y="301"/>
                  </a:moveTo>
                  <a:lnTo>
                    <a:pt x="129" y="450"/>
                  </a:lnTo>
                  <a:lnTo>
                    <a:pt x="0" y="601"/>
                  </a:lnTo>
                  <a:lnTo>
                    <a:pt x="563" y="751"/>
                  </a:lnTo>
                  <a:lnTo>
                    <a:pt x="1684" y="647"/>
                  </a:lnTo>
                  <a:lnTo>
                    <a:pt x="1763" y="616"/>
                  </a:lnTo>
                  <a:lnTo>
                    <a:pt x="1913" y="647"/>
                  </a:lnTo>
                  <a:lnTo>
                    <a:pt x="2042" y="630"/>
                  </a:lnTo>
                  <a:lnTo>
                    <a:pt x="2187" y="607"/>
                  </a:lnTo>
                  <a:lnTo>
                    <a:pt x="2221" y="580"/>
                  </a:lnTo>
                  <a:lnTo>
                    <a:pt x="2276" y="534"/>
                  </a:lnTo>
                  <a:lnTo>
                    <a:pt x="2326" y="490"/>
                  </a:lnTo>
                  <a:lnTo>
                    <a:pt x="2348" y="471"/>
                  </a:lnTo>
                  <a:lnTo>
                    <a:pt x="2378" y="186"/>
                  </a:lnTo>
                  <a:lnTo>
                    <a:pt x="2218" y="0"/>
                  </a:lnTo>
                  <a:lnTo>
                    <a:pt x="1439" y="140"/>
                  </a:lnTo>
                  <a:lnTo>
                    <a:pt x="155" y="301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49" name="Freeform 18"/>
            <p:cNvSpPr>
              <a:spLocks/>
            </p:cNvSpPr>
            <p:nvPr/>
          </p:nvSpPr>
          <p:spPr bwMode="auto">
            <a:xfrm>
              <a:off x="2961" y="2573"/>
              <a:ext cx="1021" cy="577"/>
            </a:xfrm>
            <a:custGeom>
              <a:avLst/>
              <a:gdLst>
                <a:gd name="T0" fmla="*/ 0 w 3063"/>
                <a:gd name="T1" fmla="*/ 0 h 1730"/>
                <a:gd name="T2" fmla="*/ 0 w 3063"/>
                <a:gd name="T3" fmla="*/ 0 h 1730"/>
                <a:gd name="T4" fmla="*/ 0 w 3063"/>
                <a:gd name="T5" fmla="*/ 0 h 1730"/>
                <a:gd name="T6" fmla="*/ 0 w 3063"/>
                <a:gd name="T7" fmla="*/ 0 h 1730"/>
                <a:gd name="T8" fmla="*/ 0 w 3063"/>
                <a:gd name="T9" fmla="*/ 0 h 1730"/>
                <a:gd name="T10" fmla="*/ 0 w 3063"/>
                <a:gd name="T11" fmla="*/ 0 h 1730"/>
                <a:gd name="T12" fmla="*/ 0 w 3063"/>
                <a:gd name="T13" fmla="*/ 0 h 1730"/>
                <a:gd name="T14" fmla="*/ 0 w 3063"/>
                <a:gd name="T15" fmla="*/ 0 h 1730"/>
                <a:gd name="T16" fmla="*/ 0 w 3063"/>
                <a:gd name="T17" fmla="*/ 0 h 1730"/>
                <a:gd name="T18" fmla="*/ 0 w 3063"/>
                <a:gd name="T19" fmla="*/ 0 h 1730"/>
                <a:gd name="T20" fmla="*/ 0 w 3063"/>
                <a:gd name="T21" fmla="*/ 0 h 1730"/>
                <a:gd name="T22" fmla="*/ 0 w 3063"/>
                <a:gd name="T23" fmla="*/ 0 h 1730"/>
                <a:gd name="T24" fmla="*/ 0 w 3063"/>
                <a:gd name="T25" fmla="*/ 0 h 1730"/>
                <a:gd name="T26" fmla="*/ 0 w 3063"/>
                <a:gd name="T27" fmla="*/ 0 h 1730"/>
                <a:gd name="T28" fmla="*/ 0 w 3063"/>
                <a:gd name="T29" fmla="*/ 0 h 1730"/>
                <a:gd name="T30" fmla="*/ 0 w 3063"/>
                <a:gd name="T31" fmla="*/ 0 h 1730"/>
                <a:gd name="T32" fmla="*/ 0 w 3063"/>
                <a:gd name="T33" fmla="*/ 0 h 1730"/>
                <a:gd name="T34" fmla="*/ 0 w 3063"/>
                <a:gd name="T35" fmla="*/ 0 h 1730"/>
                <a:gd name="T36" fmla="*/ 0 w 3063"/>
                <a:gd name="T37" fmla="*/ 0 h 1730"/>
                <a:gd name="T38" fmla="*/ 0 w 3063"/>
                <a:gd name="T39" fmla="*/ 0 h 1730"/>
                <a:gd name="T40" fmla="*/ 0 w 3063"/>
                <a:gd name="T41" fmla="*/ 0 h 1730"/>
                <a:gd name="T42" fmla="*/ 0 w 3063"/>
                <a:gd name="T43" fmla="*/ 0 h 1730"/>
                <a:gd name="T44" fmla="*/ 0 w 3063"/>
                <a:gd name="T45" fmla="*/ 0 h 1730"/>
                <a:gd name="T46" fmla="*/ 0 w 3063"/>
                <a:gd name="T47" fmla="*/ 0 h 1730"/>
                <a:gd name="T48" fmla="*/ 0 w 3063"/>
                <a:gd name="T49" fmla="*/ 0 h 1730"/>
                <a:gd name="T50" fmla="*/ 0 w 3063"/>
                <a:gd name="T51" fmla="*/ 0 h 1730"/>
                <a:gd name="T52" fmla="*/ 0 w 3063"/>
                <a:gd name="T53" fmla="*/ 0 h 1730"/>
                <a:gd name="T54" fmla="*/ 0 w 3063"/>
                <a:gd name="T55" fmla="*/ 0 h 1730"/>
                <a:gd name="T56" fmla="*/ 0 w 3063"/>
                <a:gd name="T57" fmla="*/ 0 h 1730"/>
                <a:gd name="T58" fmla="*/ 0 w 3063"/>
                <a:gd name="T59" fmla="*/ 0 h 1730"/>
                <a:gd name="T60" fmla="*/ 0 w 3063"/>
                <a:gd name="T61" fmla="*/ 0 h 1730"/>
                <a:gd name="T62" fmla="*/ 0 w 3063"/>
                <a:gd name="T63" fmla="*/ 0 h 1730"/>
                <a:gd name="T64" fmla="*/ 0 w 3063"/>
                <a:gd name="T65" fmla="*/ 0 h 1730"/>
                <a:gd name="T66" fmla="*/ 0 w 3063"/>
                <a:gd name="T67" fmla="*/ 0 h 1730"/>
                <a:gd name="T68" fmla="*/ 0 w 3063"/>
                <a:gd name="T69" fmla="*/ 0 h 1730"/>
                <a:gd name="T70" fmla="*/ 0 w 3063"/>
                <a:gd name="T71" fmla="*/ 0 h 1730"/>
                <a:gd name="T72" fmla="*/ 0 w 3063"/>
                <a:gd name="T73" fmla="*/ 0 h 17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063" h="1730">
                  <a:moveTo>
                    <a:pt x="15" y="29"/>
                  </a:moveTo>
                  <a:lnTo>
                    <a:pt x="134" y="0"/>
                  </a:lnTo>
                  <a:lnTo>
                    <a:pt x="205" y="184"/>
                  </a:lnTo>
                  <a:lnTo>
                    <a:pt x="306" y="212"/>
                  </a:lnTo>
                  <a:lnTo>
                    <a:pt x="880" y="630"/>
                  </a:lnTo>
                  <a:lnTo>
                    <a:pt x="669" y="680"/>
                  </a:lnTo>
                  <a:lnTo>
                    <a:pt x="809" y="936"/>
                  </a:lnTo>
                  <a:lnTo>
                    <a:pt x="1284" y="885"/>
                  </a:lnTo>
                  <a:lnTo>
                    <a:pt x="1594" y="980"/>
                  </a:lnTo>
                  <a:lnTo>
                    <a:pt x="2453" y="705"/>
                  </a:lnTo>
                  <a:lnTo>
                    <a:pt x="2883" y="730"/>
                  </a:lnTo>
                  <a:lnTo>
                    <a:pt x="3063" y="970"/>
                  </a:lnTo>
                  <a:lnTo>
                    <a:pt x="3014" y="1427"/>
                  </a:lnTo>
                  <a:lnTo>
                    <a:pt x="2858" y="1555"/>
                  </a:lnTo>
                  <a:lnTo>
                    <a:pt x="2537" y="1614"/>
                  </a:lnTo>
                  <a:lnTo>
                    <a:pt x="2388" y="1581"/>
                  </a:lnTo>
                  <a:lnTo>
                    <a:pt x="2269" y="1620"/>
                  </a:lnTo>
                  <a:lnTo>
                    <a:pt x="1115" y="1730"/>
                  </a:lnTo>
                  <a:lnTo>
                    <a:pt x="561" y="1594"/>
                  </a:lnTo>
                  <a:lnTo>
                    <a:pt x="964" y="1535"/>
                  </a:lnTo>
                  <a:lnTo>
                    <a:pt x="2554" y="1409"/>
                  </a:lnTo>
                  <a:lnTo>
                    <a:pt x="2808" y="1395"/>
                  </a:lnTo>
                  <a:lnTo>
                    <a:pt x="2908" y="1160"/>
                  </a:lnTo>
                  <a:lnTo>
                    <a:pt x="2892" y="1133"/>
                  </a:lnTo>
                  <a:lnTo>
                    <a:pt x="2855" y="1074"/>
                  </a:lnTo>
                  <a:lnTo>
                    <a:pt x="2834" y="1042"/>
                  </a:lnTo>
                  <a:lnTo>
                    <a:pt x="2815" y="1012"/>
                  </a:lnTo>
                  <a:lnTo>
                    <a:pt x="2788" y="980"/>
                  </a:lnTo>
                  <a:lnTo>
                    <a:pt x="2536" y="1006"/>
                  </a:lnTo>
                  <a:lnTo>
                    <a:pt x="2372" y="1029"/>
                  </a:lnTo>
                  <a:lnTo>
                    <a:pt x="2298" y="1040"/>
                  </a:lnTo>
                  <a:lnTo>
                    <a:pt x="784" y="1215"/>
                  </a:lnTo>
                  <a:lnTo>
                    <a:pt x="703" y="1237"/>
                  </a:lnTo>
                  <a:lnTo>
                    <a:pt x="0" y="119"/>
                  </a:lnTo>
                  <a:lnTo>
                    <a:pt x="459" y="710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0" name="Freeform 19"/>
            <p:cNvSpPr>
              <a:spLocks/>
            </p:cNvSpPr>
            <p:nvPr/>
          </p:nvSpPr>
          <p:spPr bwMode="auto">
            <a:xfrm>
              <a:off x="3660" y="2798"/>
              <a:ext cx="198" cy="60"/>
            </a:xfrm>
            <a:custGeom>
              <a:avLst/>
              <a:gdLst>
                <a:gd name="T0" fmla="*/ 0 w 593"/>
                <a:gd name="T1" fmla="*/ 0 h 178"/>
                <a:gd name="T2" fmla="*/ 0 w 593"/>
                <a:gd name="T3" fmla="*/ 0 h 178"/>
                <a:gd name="T4" fmla="*/ 0 w 593"/>
                <a:gd name="T5" fmla="*/ 0 h 178"/>
                <a:gd name="T6" fmla="*/ 0 w 593"/>
                <a:gd name="T7" fmla="*/ 0 h 178"/>
                <a:gd name="T8" fmla="*/ 0 w 593"/>
                <a:gd name="T9" fmla="*/ 0 h 178"/>
                <a:gd name="T10" fmla="*/ 0 w 593"/>
                <a:gd name="T11" fmla="*/ 0 h 178"/>
                <a:gd name="T12" fmla="*/ 0 w 593"/>
                <a:gd name="T13" fmla="*/ 0 h 178"/>
                <a:gd name="T14" fmla="*/ 0 w 593"/>
                <a:gd name="T15" fmla="*/ 0 h 178"/>
                <a:gd name="T16" fmla="*/ 0 w 59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3" h="178">
                  <a:moveTo>
                    <a:pt x="0" y="178"/>
                  </a:moveTo>
                  <a:lnTo>
                    <a:pt x="423" y="161"/>
                  </a:lnTo>
                  <a:lnTo>
                    <a:pt x="593" y="142"/>
                  </a:lnTo>
                  <a:lnTo>
                    <a:pt x="519" y="68"/>
                  </a:lnTo>
                  <a:lnTo>
                    <a:pt x="546" y="0"/>
                  </a:lnTo>
                  <a:lnTo>
                    <a:pt x="380" y="29"/>
                  </a:lnTo>
                  <a:lnTo>
                    <a:pt x="155" y="124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948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1" name="Freeform 20"/>
            <p:cNvSpPr>
              <a:spLocks/>
            </p:cNvSpPr>
            <p:nvPr/>
          </p:nvSpPr>
          <p:spPr bwMode="auto">
            <a:xfrm>
              <a:off x="3267" y="2644"/>
              <a:ext cx="88" cy="159"/>
            </a:xfrm>
            <a:custGeom>
              <a:avLst/>
              <a:gdLst>
                <a:gd name="T0" fmla="*/ 0 w 264"/>
                <a:gd name="T1" fmla="*/ 0 h 477"/>
                <a:gd name="T2" fmla="*/ 0 w 264"/>
                <a:gd name="T3" fmla="*/ 0 h 477"/>
                <a:gd name="T4" fmla="*/ 0 w 264"/>
                <a:gd name="T5" fmla="*/ 0 h 477"/>
                <a:gd name="T6" fmla="*/ 0 w 264"/>
                <a:gd name="T7" fmla="*/ 0 h 477"/>
                <a:gd name="T8" fmla="*/ 0 w 264"/>
                <a:gd name="T9" fmla="*/ 0 h 477"/>
                <a:gd name="T10" fmla="*/ 0 w 264"/>
                <a:gd name="T11" fmla="*/ 0 h 477"/>
                <a:gd name="T12" fmla="*/ 0 w 264"/>
                <a:gd name="T13" fmla="*/ 0 h 477"/>
                <a:gd name="T14" fmla="*/ 0 w 264"/>
                <a:gd name="T15" fmla="*/ 0 h 477"/>
                <a:gd name="T16" fmla="*/ 0 w 264"/>
                <a:gd name="T17" fmla="*/ 0 h 477"/>
                <a:gd name="T18" fmla="*/ 0 w 264"/>
                <a:gd name="T19" fmla="*/ 0 h 477"/>
                <a:gd name="T20" fmla="*/ 0 w 264"/>
                <a:gd name="T21" fmla="*/ 0 h 477"/>
                <a:gd name="T22" fmla="*/ 0 w 264"/>
                <a:gd name="T23" fmla="*/ 0 h 4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4" h="477">
                  <a:moveTo>
                    <a:pt x="9" y="420"/>
                  </a:moveTo>
                  <a:lnTo>
                    <a:pt x="0" y="266"/>
                  </a:lnTo>
                  <a:lnTo>
                    <a:pt x="59" y="96"/>
                  </a:lnTo>
                  <a:lnTo>
                    <a:pt x="109" y="0"/>
                  </a:lnTo>
                  <a:lnTo>
                    <a:pt x="264" y="81"/>
                  </a:lnTo>
                  <a:lnTo>
                    <a:pt x="214" y="106"/>
                  </a:lnTo>
                  <a:lnTo>
                    <a:pt x="119" y="131"/>
                  </a:lnTo>
                  <a:lnTo>
                    <a:pt x="73" y="245"/>
                  </a:lnTo>
                  <a:lnTo>
                    <a:pt x="73" y="366"/>
                  </a:lnTo>
                  <a:lnTo>
                    <a:pt x="144" y="477"/>
                  </a:lnTo>
                  <a:lnTo>
                    <a:pt x="9" y="420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2" name="Freeform 21"/>
            <p:cNvSpPr>
              <a:spLocks/>
            </p:cNvSpPr>
            <p:nvPr/>
          </p:nvSpPr>
          <p:spPr bwMode="auto">
            <a:xfrm>
              <a:off x="3283" y="2186"/>
              <a:ext cx="462" cy="165"/>
            </a:xfrm>
            <a:custGeom>
              <a:avLst/>
              <a:gdLst>
                <a:gd name="T0" fmla="*/ 0 w 1385"/>
                <a:gd name="T1" fmla="*/ 0 h 496"/>
                <a:gd name="T2" fmla="*/ 0 w 1385"/>
                <a:gd name="T3" fmla="*/ 0 h 496"/>
                <a:gd name="T4" fmla="*/ 0 w 1385"/>
                <a:gd name="T5" fmla="*/ 0 h 496"/>
                <a:gd name="T6" fmla="*/ 0 w 1385"/>
                <a:gd name="T7" fmla="*/ 0 h 496"/>
                <a:gd name="T8" fmla="*/ 0 w 1385"/>
                <a:gd name="T9" fmla="*/ 0 h 496"/>
                <a:gd name="T10" fmla="*/ 0 w 1385"/>
                <a:gd name="T11" fmla="*/ 0 h 496"/>
                <a:gd name="T12" fmla="*/ 0 w 1385"/>
                <a:gd name="T13" fmla="*/ 0 h 496"/>
                <a:gd name="T14" fmla="*/ 0 w 1385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5" h="496">
                  <a:moveTo>
                    <a:pt x="0" y="297"/>
                  </a:moveTo>
                  <a:lnTo>
                    <a:pt x="1110" y="0"/>
                  </a:lnTo>
                  <a:lnTo>
                    <a:pt x="1255" y="31"/>
                  </a:lnTo>
                  <a:lnTo>
                    <a:pt x="269" y="309"/>
                  </a:lnTo>
                  <a:lnTo>
                    <a:pt x="1385" y="121"/>
                  </a:lnTo>
                  <a:lnTo>
                    <a:pt x="291" y="496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3" name="Freeform 22"/>
            <p:cNvSpPr>
              <a:spLocks/>
            </p:cNvSpPr>
            <p:nvPr/>
          </p:nvSpPr>
          <p:spPr bwMode="auto">
            <a:xfrm>
              <a:off x="3184" y="2785"/>
              <a:ext cx="198" cy="100"/>
            </a:xfrm>
            <a:custGeom>
              <a:avLst/>
              <a:gdLst>
                <a:gd name="T0" fmla="*/ 0 w 595"/>
                <a:gd name="T1" fmla="*/ 0 h 300"/>
                <a:gd name="T2" fmla="*/ 0 w 595"/>
                <a:gd name="T3" fmla="*/ 0 h 300"/>
                <a:gd name="T4" fmla="*/ 0 w 595"/>
                <a:gd name="T5" fmla="*/ 0 h 300"/>
                <a:gd name="T6" fmla="*/ 0 w 595"/>
                <a:gd name="T7" fmla="*/ 0 h 300"/>
                <a:gd name="T8" fmla="*/ 0 w 595"/>
                <a:gd name="T9" fmla="*/ 0 h 300"/>
                <a:gd name="T10" fmla="*/ 0 w 595"/>
                <a:gd name="T11" fmla="*/ 0 h 300"/>
                <a:gd name="T12" fmla="*/ 0 w 595"/>
                <a:gd name="T13" fmla="*/ 0 h 300"/>
                <a:gd name="T14" fmla="*/ 0 w 595"/>
                <a:gd name="T15" fmla="*/ 0 h 300"/>
                <a:gd name="T16" fmla="*/ 0 w 595"/>
                <a:gd name="T17" fmla="*/ 0 h 300"/>
                <a:gd name="T18" fmla="*/ 0 w 595"/>
                <a:gd name="T19" fmla="*/ 0 h 300"/>
                <a:gd name="T20" fmla="*/ 0 w 595"/>
                <a:gd name="T21" fmla="*/ 0 h 3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5" h="300">
                  <a:moveTo>
                    <a:pt x="0" y="44"/>
                  </a:moveTo>
                  <a:lnTo>
                    <a:pt x="187" y="0"/>
                  </a:lnTo>
                  <a:lnTo>
                    <a:pt x="428" y="131"/>
                  </a:lnTo>
                  <a:lnTo>
                    <a:pt x="595" y="251"/>
                  </a:lnTo>
                  <a:lnTo>
                    <a:pt x="490" y="269"/>
                  </a:lnTo>
                  <a:lnTo>
                    <a:pt x="375" y="193"/>
                  </a:lnTo>
                  <a:lnTo>
                    <a:pt x="291" y="109"/>
                  </a:lnTo>
                  <a:lnTo>
                    <a:pt x="155" y="94"/>
                  </a:lnTo>
                  <a:lnTo>
                    <a:pt x="140" y="3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4" name="Freeform 23"/>
            <p:cNvSpPr>
              <a:spLocks/>
            </p:cNvSpPr>
            <p:nvPr/>
          </p:nvSpPr>
          <p:spPr bwMode="auto">
            <a:xfrm>
              <a:off x="3493" y="2413"/>
              <a:ext cx="151" cy="403"/>
            </a:xfrm>
            <a:custGeom>
              <a:avLst/>
              <a:gdLst>
                <a:gd name="T0" fmla="*/ 0 w 452"/>
                <a:gd name="T1" fmla="*/ 0 h 1211"/>
                <a:gd name="T2" fmla="*/ 0 w 452"/>
                <a:gd name="T3" fmla="*/ 0 h 1211"/>
                <a:gd name="T4" fmla="*/ 0 w 452"/>
                <a:gd name="T5" fmla="*/ 0 h 1211"/>
                <a:gd name="T6" fmla="*/ 0 w 452"/>
                <a:gd name="T7" fmla="*/ 0 h 1211"/>
                <a:gd name="T8" fmla="*/ 0 w 452"/>
                <a:gd name="T9" fmla="*/ 0 h 1211"/>
                <a:gd name="T10" fmla="*/ 0 w 452"/>
                <a:gd name="T11" fmla="*/ 0 h 1211"/>
                <a:gd name="T12" fmla="*/ 0 w 452"/>
                <a:gd name="T13" fmla="*/ 0 h 1211"/>
                <a:gd name="T14" fmla="*/ 0 w 452"/>
                <a:gd name="T15" fmla="*/ 0 h 1211"/>
                <a:gd name="T16" fmla="*/ 0 w 452"/>
                <a:gd name="T17" fmla="*/ 0 h 1211"/>
                <a:gd name="T18" fmla="*/ 0 w 452"/>
                <a:gd name="T19" fmla="*/ 0 h 1211"/>
                <a:gd name="T20" fmla="*/ 0 w 452"/>
                <a:gd name="T21" fmla="*/ 0 h 1211"/>
                <a:gd name="T22" fmla="*/ 0 w 452"/>
                <a:gd name="T23" fmla="*/ 0 h 1211"/>
                <a:gd name="T24" fmla="*/ 0 w 452"/>
                <a:gd name="T25" fmla="*/ 0 h 1211"/>
                <a:gd name="T26" fmla="*/ 0 w 452"/>
                <a:gd name="T27" fmla="*/ 0 h 1211"/>
                <a:gd name="T28" fmla="*/ 0 w 452"/>
                <a:gd name="T29" fmla="*/ 0 h 1211"/>
                <a:gd name="T30" fmla="*/ 0 w 452"/>
                <a:gd name="T31" fmla="*/ 0 h 1211"/>
                <a:gd name="T32" fmla="*/ 0 w 452"/>
                <a:gd name="T33" fmla="*/ 0 h 1211"/>
                <a:gd name="T34" fmla="*/ 0 w 452"/>
                <a:gd name="T35" fmla="*/ 0 h 12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2" h="1211">
                  <a:moveTo>
                    <a:pt x="71" y="96"/>
                  </a:moveTo>
                  <a:lnTo>
                    <a:pt x="362" y="0"/>
                  </a:lnTo>
                  <a:lnTo>
                    <a:pt x="452" y="110"/>
                  </a:lnTo>
                  <a:lnTo>
                    <a:pt x="322" y="776"/>
                  </a:lnTo>
                  <a:lnTo>
                    <a:pt x="186" y="896"/>
                  </a:lnTo>
                  <a:lnTo>
                    <a:pt x="182" y="1211"/>
                  </a:lnTo>
                  <a:lnTo>
                    <a:pt x="71" y="1086"/>
                  </a:lnTo>
                  <a:lnTo>
                    <a:pt x="49" y="941"/>
                  </a:lnTo>
                  <a:lnTo>
                    <a:pt x="27" y="841"/>
                  </a:lnTo>
                  <a:lnTo>
                    <a:pt x="5" y="794"/>
                  </a:lnTo>
                  <a:lnTo>
                    <a:pt x="0" y="772"/>
                  </a:lnTo>
                  <a:lnTo>
                    <a:pt x="5" y="716"/>
                  </a:lnTo>
                  <a:lnTo>
                    <a:pt x="30" y="549"/>
                  </a:lnTo>
                  <a:lnTo>
                    <a:pt x="61" y="382"/>
                  </a:lnTo>
                  <a:lnTo>
                    <a:pt x="77" y="305"/>
                  </a:lnTo>
                  <a:lnTo>
                    <a:pt x="37" y="121"/>
                  </a:lnTo>
                  <a:lnTo>
                    <a:pt x="71" y="96"/>
                  </a:lnTo>
                  <a:close/>
                </a:path>
              </a:pathLst>
            </a:custGeom>
            <a:solidFill>
              <a:srgbClr val="FF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5" name="Freeform 24"/>
            <p:cNvSpPr>
              <a:spLocks/>
            </p:cNvSpPr>
            <p:nvPr/>
          </p:nvSpPr>
          <p:spPr bwMode="auto">
            <a:xfrm>
              <a:off x="3510" y="2396"/>
              <a:ext cx="158" cy="430"/>
            </a:xfrm>
            <a:custGeom>
              <a:avLst/>
              <a:gdLst>
                <a:gd name="T0" fmla="*/ 0 w 474"/>
                <a:gd name="T1" fmla="*/ 0 h 1290"/>
                <a:gd name="T2" fmla="*/ 0 w 474"/>
                <a:gd name="T3" fmla="*/ 0 h 1290"/>
                <a:gd name="T4" fmla="*/ 0 w 474"/>
                <a:gd name="T5" fmla="*/ 0 h 1290"/>
                <a:gd name="T6" fmla="*/ 0 w 474"/>
                <a:gd name="T7" fmla="*/ 0 h 1290"/>
                <a:gd name="T8" fmla="*/ 0 w 474"/>
                <a:gd name="T9" fmla="*/ 0 h 1290"/>
                <a:gd name="T10" fmla="*/ 0 w 474"/>
                <a:gd name="T11" fmla="*/ 0 h 1290"/>
                <a:gd name="T12" fmla="*/ 0 w 474"/>
                <a:gd name="T13" fmla="*/ 0 h 1290"/>
                <a:gd name="T14" fmla="*/ 0 w 474"/>
                <a:gd name="T15" fmla="*/ 0 h 1290"/>
                <a:gd name="T16" fmla="*/ 0 w 474"/>
                <a:gd name="T17" fmla="*/ 0 h 1290"/>
                <a:gd name="T18" fmla="*/ 0 w 474"/>
                <a:gd name="T19" fmla="*/ 0 h 1290"/>
                <a:gd name="T20" fmla="*/ 0 w 474"/>
                <a:gd name="T21" fmla="*/ 0 h 1290"/>
                <a:gd name="T22" fmla="*/ 0 w 474"/>
                <a:gd name="T23" fmla="*/ 0 h 1290"/>
                <a:gd name="T24" fmla="*/ 0 w 474"/>
                <a:gd name="T25" fmla="*/ 0 h 1290"/>
                <a:gd name="T26" fmla="*/ 0 w 474"/>
                <a:gd name="T27" fmla="*/ 0 h 1290"/>
                <a:gd name="T28" fmla="*/ 0 w 474"/>
                <a:gd name="T29" fmla="*/ 0 h 1290"/>
                <a:gd name="T30" fmla="*/ 0 w 474"/>
                <a:gd name="T31" fmla="*/ 0 h 1290"/>
                <a:gd name="T32" fmla="*/ 0 w 474"/>
                <a:gd name="T33" fmla="*/ 0 h 1290"/>
                <a:gd name="T34" fmla="*/ 0 w 474"/>
                <a:gd name="T35" fmla="*/ 0 h 1290"/>
                <a:gd name="T36" fmla="*/ 0 w 474"/>
                <a:gd name="T37" fmla="*/ 0 h 1290"/>
                <a:gd name="T38" fmla="*/ 0 w 474"/>
                <a:gd name="T39" fmla="*/ 0 h 1290"/>
                <a:gd name="T40" fmla="*/ 0 w 474"/>
                <a:gd name="T41" fmla="*/ 0 h 1290"/>
                <a:gd name="T42" fmla="*/ 0 w 474"/>
                <a:gd name="T43" fmla="*/ 0 h 1290"/>
                <a:gd name="T44" fmla="*/ 0 w 474"/>
                <a:gd name="T45" fmla="*/ 0 h 1290"/>
                <a:gd name="T46" fmla="*/ 0 w 474"/>
                <a:gd name="T47" fmla="*/ 0 h 1290"/>
                <a:gd name="T48" fmla="*/ 0 w 474"/>
                <a:gd name="T49" fmla="*/ 0 h 1290"/>
                <a:gd name="T50" fmla="*/ 0 w 474"/>
                <a:gd name="T51" fmla="*/ 0 h 1290"/>
                <a:gd name="T52" fmla="*/ 0 w 474"/>
                <a:gd name="T53" fmla="*/ 0 h 1290"/>
                <a:gd name="T54" fmla="*/ 0 w 474"/>
                <a:gd name="T55" fmla="*/ 0 h 1290"/>
                <a:gd name="T56" fmla="*/ 0 w 474"/>
                <a:gd name="T57" fmla="*/ 0 h 12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74" h="1290">
                  <a:moveTo>
                    <a:pt x="0" y="109"/>
                  </a:moveTo>
                  <a:lnTo>
                    <a:pt x="369" y="0"/>
                  </a:lnTo>
                  <a:lnTo>
                    <a:pt x="474" y="214"/>
                  </a:lnTo>
                  <a:lnTo>
                    <a:pt x="310" y="689"/>
                  </a:lnTo>
                  <a:lnTo>
                    <a:pt x="434" y="1005"/>
                  </a:lnTo>
                  <a:lnTo>
                    <a:pt x="230" y="959"/>
                  </a:lnTo>
                  <a:lnTo>
                    <a:pt x="140" y="1290"/>
                  </a:lnTo>
                  <a:lnTo>
                    <a:pt x="57" y="1026"/>
                  </a:lnTo>
                  <a:lnTo>
                    <a:pt x="15" y="779"/>
                  </a:lnTo>
                  <a:lnTo>
                    <a:pt x="90" y="509"/>
                  </a:lnTo>
                  <a:lnTo>
                    <a:pt x="34" y="304"/>
                  </a:lnTo>
                  <a:lnTo>
                    <a:pt x="124" y="214"/>
                  </a:lnTo>
                  <a:lnTo>
                    <a:pt x="230" y="244"/>
                  </a:lnTo>
                  <a:lnTo>
                    <a:pt x="190" y="339"/>
                  </a:lnTo>
                  <a:lnTo>
                    <a:pt x="264" y="390"/>
                  </a:lnTo>
                  <a:lnTo>
                    <a:pt x="115" y="689"/>
                  </a:lnTo>
                  <a:lnTo>
                    <a:pt x="190" y="675"/>
                  </a:lnTo>
                  <a:lnTo>
                    <a:pt x="115" y="900"/>
                  </a:lnTo>
                  <a:lnTo>
                    <a:pt x="214" y="785"/>
                  </a:lnTo>
                  <a:lnTo>
                    <a:pt x="260" y="555"/>
                  </a:lnTo>
                  <a:lnTo>
                    <a:pt x="260" y="484"/>
                  </a:lnTo>
                  <a:lnTo>
                    <a:pt x="339" y="314"/>
                  </a:lnTo>
                  <a:lnTo>
                    <a:pt x="285" y="300"/>
                  </a:lnTo>
                  <a:lnTo>
                    <a:pt x="304" y="170"/>
                  </a:lnTo>
                  <a:lnTo>
                    <a:pt x="180" y="149"/>
                  </a:lnTo>
                  <a:lnTo>
                    <a:pt x="199" y="99"/>
                  </a:lnTo>
                  <a:lnTo>
                    <a:pt x="25" y="195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6" name="Freeform 25"/>
            <p:cNvSpPr>
              <a:spLocks/>
            </p:cNvSpPr>
            <p:nvPr/>
          </p:nvSpPr>
          <p:spPr bwMode="auto">
            <a:xfrm>
              <a:off x="3022" y="2563"/>
              <a:ext cx="265" cy="228"/>
            </a:xfrm>
            <a:custGeom>
              <a:avLst/>
              <a:gdLst>
                <a:gd name="T0" fmla="*/ 0 w 794"/>
                <a:gd name="T1" fmla="*/ 0 h 686"/>
                <a:gd name="T2" fmla="*/ 0 w 794"/>
                <a:gd name="T3" fmla="*/ 0 h 686"/>
                <a:gd name="T4" fmla="*/ 0 w 794"/>
                <a:gd name="T5" fmla="*/ 0 h 686"/>
                <a:gd name="T6" fmla="*/ 0 w 794"/>
                <a:gd name="T7" fmla="*/ 0 h 686"/>
                <a:gd name="T8" fmla="*/ 0 w 794"/>
                <a:gd name="T9" fmla="*/ 0 h 686"/>
                <a:gd name="T10" fmla="*/ 0 w 794"/>
                <a:gd name="T11" fmla="*/ 0 h 686"/>
                <a:gd name="T12" fmla="*/ 0 w 794"/>
                <a:gd name="T13" fmla="*/ 0 h 686"/>
                <a:gd name="T14" fmla="*/ 0 w 794"/>
                <a:gd name="T15" fmla="*/ 0 h 686"/>
                <a:gd name="T16" fmla="*/ 0 w 794"/>
                <a:gd name="T17" fmla="*/ 0 h 686"/>
                <a:gd name="T18" fmla="*/ 0 w 794"/>
                <a:gd name="T19" fmla="*/ 0 h 686"/>
                <a:gd name="T20" fmla="*/ 0 w 794"/>
                <a:gd name="T21" fmla="*/ 0 h 686"/>
                <a:gd name="T22" fmla="*/ 0 w 794"/>
                <a:gd name="T23" fmla="*/ 0 h 6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686">
                  <a:moveTo>
                    <a:pt x="0" y="136"/>
                  </a:moveTo>
                  <a:lnTo>
                    <a:pt x="60" y="40"/>
                  </a:lnTo>
                  <a:lnTo>
                    <a:pt x="134" y="0"/>
                  </a:lnTo>
                  <a:lnTo>
                    <a:pt x="144" y="96"/>
                  </a:lnTo>
                  <a:lnTo>
                    <a:pt x="349" y="291"/>
                  </a:lnTo>
                  <a:lnTo>
                    <a:pt x="653" y="466"/>
                  </a:lnTo>
                  <a:lnTo>
                    <a:pt x="794" y="341"/>
                  </a:lnTo>
                  <a:lnTo>
                    <a:pt x="714" y="686"/>
                  </a:lnTo>
                  <a:lnTo>
                    <a:pt x="100" y="230"/>
                  </a:lnTo>
                  <a:lnTo>
                    <a:pt x="20" y="215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7" name="Freeform 26"/>
            <p:cNvSpPr>
              <a:spLocks/>
            </p:cNvSpPr>
            <p:nvPr/>
          </p:nvSpPr>
          <p:spPr bwMode="auto">
            <a:xfrm>
              <a:off x="3016" y="2503"/>
              <a:ext cx="301" cy="173"/>
            </a:xfrm>
            <a:custGeom>
              <a:avLst/>
              <a:gdLst>
                <a:gd name="T0" fmla="*/ 0 w 902"/>
                <a:gd name="T1" fmla="*/ 0 h 521"/>
                <a:gd name="T2" fmla="*/ 0 w 902"/>
                <a:gd name="T3" fmla="*/ 0 h 521"/>
                <a:gd name="T4" fmla="*/ 0 w 902"/>
                <a:gd name="T5" fmla="*/ 0 h 521"/>
                <a:gd name="T6" fmla="*/ 0 w 902"/>
                <a:gd name="T7" fmla="*/ 0 h 521"/>
                <a:gd name="T8" fmla="*/ 0 w 902"/>
                <a:gd name="T9" fmla="*/ 0 h 521"/>
                <a:gd name="T10" fmla="*/ 0 w 902"/>
                <a:gd name="T11" fmla="*/ 0 h 521"/>
                <a:gd name="T12" fmla="*/ 0 w 902"/>
                <a:gd name="T13" fmla="*/ 0 h 521"/>
                <a:gd name="T14" fmla="*/ 0 w 902"/>
                <a:gd name="T15" fmla="*/ 0 h 521"/>
                <a:gd name="T16" fmla="*/ 0 w 902"/>
                <a:gd name="T17" fmla="*/ 0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2" h="521">
                  <a:moveTo>
                    <a:pt x="32" y="40"/>
                  </a:moveTo>
                  <a:lnTo>
                    <a:pt x="0" y="102"/>
                  </a:lnTo>
                  <a:lnTo>
                    <a:pt x="143" y="121"/>
                  </a:lnTo>
                  <a:lnTo>
                    <a:pt x="767" y="446"/>
                  </a:lnTo>
                  <a:lnTo>
                    <a:pt x="812" y="521"/>
                  </a:lnTo>
                  <a:lnTo>
                    <a:pt x="902" y="435"/>
                  </a:lnTo>
                  <a:lnTo>
                    <a:pt x="93" y="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8" name="Freeform 27"/>
            <p:cNvSpPr>
              <a:spLocks/>
            </p:cNvSpPr>
            <p:nvPr/>
          </p:nvSpPr>
          <p:spPr bwMode="auto">
            <a:xfrm>
              <a:off x="3327" y="2600"/>
              <a:ext cx="753" cy="300"/>
            </a:xfrm>
            <a:custGeom>
              <a:avLst/>
              <a:gdLst>
                <a:gd name="T0" fmla="*/ 0 w 2259"/>
                <a:gd name="T1" fmla="*/ 0 h 900"/>
                <a:gd name="T2" fmla="*/ 0 w 2259"/>
                <a:gd name="T3" fmla="*/ 0 h 900"/>
                <a:gd name="T4" fmla="*/ 0 w 2259"/>
                <a:gd name="T5" fmla="*/ 0 h 900"/>
                <a:gd name="T6" fmla="*/ 0 w 2259"/>
                <a:gd name="T7" fmla="*/ 0 h 900"/>
                <a:gd name="T8" fmla="*/ 0 w 2259"/>
                <a:gd name="T9" fmla="*/ 0 h 900"/>
                <a:gd name="T10" fmla="*/ 0 w 2259"/>
                <a:gd name="T11" fmla="*/ 0 h 900"/>
                <a:gd name="T12" fmla="*/ 0 w 2259"/>
                <a:gd name="T13" fmla="*/ 0 h 900"/>
                <a:gd name="T14" fmla="*/ 0 w 2259"/>
                <a:gd name="T15" fmla="*/ 0 h 900"/>
                <a:gd name="T16" fmla="*/ 0 w 2259"/>
                <a:gd name="T17" fmla="*/ 0 h 900"/>
                <a:gd name="T18" fmla="*/ 0 w 2259"/>
                <a:gd name="T19" fmla="*/ 0 h 900"/>
                <a:gd name="T20" fmla="*/ 0 w 2259"/>
                <a:gd name="T21" fmla="*/ 0 h 900"/>
                <a:gd name="T22" fmla="*/ 0 w 2259"/>
                <a:gd name="T23" fmla="*/ 0 h 900"/>
                <a:gd name="T24" fmla="*/ 0 w 2259"/>
                <a:gd name="T25" fmla="*/ 0 h 900"/>
                <a:gd name="T26" fmla="*/ 0 w 2259"/>
                <a:gd name="T27" fmla="*/ 0 h 900"/>
                <a:gd name="T28" fmla="*/ 0 w 2259"/>
                <a:gd name="T29" fmla="*/ 0 h 900"/>
                <a:gd name="T30" fmla="*/ 0 w 2259"/>
                <a:gd name="T31" fmla="*/ 0 h 900"/>
                <a:gd name="T32" fmla="*/ 0 w 2259"/>
                <a:gd name="T33" fmla="*/ 0 h 900"/>
                <a:gd name="T34" fmla="*/ 0 w 2259"/>
                <a:gd name="T35" fmla="*/ 0 h 900"/>
                <a:gd name="T36" fmla="*/ 0 w 2259"/>
                <a:gd name="T37" fmla="*/ 0 h 900"/>
                <a:gd name="T38" fmla="*/ 0 w 2259"/>
                <a:gd name="T39" fmla="*/ 0 h 900"/>
                <a:gd name="T40" fmla="*/ 0 w 2259"/>
                <a:gd name="T41" fmla="*/ 0 h 900"/>
                <a:gd name="T42" fmla="*/ 0 w 2259"/>
                <a:gd name="T43" fmla="*/ 0 h 900"/>
                <a:gd name="T44" fmla="*/ 0 w 2259"/>
                <a:gd name="T45" fmla="*/ 0 h 900"/>
                <a:gd name="T46" fmla="*/ 0 w 2259"/>
                <a:gd name="T47" fmla="*/ 0 h 9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259" h="900">
                  <a:moveTo>
                    <a:pt x="11" y="515"/>
                  </a:moveTo>
                  <a:lnTo>
                    <a:pt x="90" y="655"/>
                  </a:lnTo>
                  <a:lnTo>
                    <a:pt x="226" y="709"/>
                  </a:lnTo>
                  <a:lnTo>
                    <a:pt x="231" y="510"/>
                  </a:lnTo>
                  <a:lnTo>
                    <a:pt x="321" y="284"/>
                  </a:lnTo>
                  <a:lnTo>
                    <a:pt x="201" y="345"/>
                  </a:lnTo>
                  <a:lnTo>
                    <a:pt x="155" y="379"/>
                  </a:lnTo>
                  <a:lnTo>
                    <a:pt x="141" y="315"/>
                  </a:lnTo>
                  <a:lnTo>
                    <a:pt x="146" y="184"/>
                  </a:lnTo>
                  <a:lnTo>
                    <a:pt x="511" y="0"/>
                  </a:lnTo>
                  <a:lnTo>
                    <a:pt x="504" y="233"/>
                  </a:lnTo>
                  <a:lnTo>
                    <a:pt x="437" y="283"/>
                  </a:lnTo>
                  <a:lnTo>
                    <a:pt x="390" y="540"/>
                  </a:lnTo>
                  <a:lnTo>
                    <a:pt x="481" y="730"/>
                  </a:lnTo>
                  <a:lnTo>
                    <a:pt x="1885" y="305"/>
                  </a:lnTo>
                  <a:lnTo>
                    <a:pt x="1780" y="100"/>
                  </a:lnTo>
                  <a:lnTo>
                    <a:pt x="2259" y="299"/>
                  </a:lnTo>
                  <a:lnTo>
                    <a:pt x="2179" y="355"/>
                  </a:lnTo>
                  <a:lnTo>
                    <a:pt x="496" y="900"/>
                  </a:lnTo>
                  <a:lnTo>
                    <a:pt x="349" y="864"/>
                  </a:lnTo>
                  <a:lnTo>
                    <a:pt x="46" y="740"/>
                  </a:lnTo>
                  <a:lnTo>
                    <a:pt x="0" y="600"/>
                  </a:lnTo>
                  <a:lnTo>
                    <a:pt x="11" y="515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59" name="Freeform 28"/>
            <p:cNvSpPr>
              <a:spLocks/>
            </p:cNvSpPr>
            <p:nvPr/>
          </p:nvSpPr>
          <p:spPr bwMode="auto">
            <a:xfrm>
              <a:off x="3610" y="2471"/>
              <a:ext cx="447" cy="195"/>
            </a:xfrm>
            <a:custGeom>
              <a:avLst/>
              <a:gdLst>
                <a:gd name="T0" fmla="*/ 0 w 1340"/>
                <a:gd name="T1" fmla="*/ 0 h 586"/>
                <a:gd name="T2" fmla="*/ 0 w 1340"/>
                <a:gd name="T3" fmla="*/ 0 h 586"/>
                <a:gd name="T4" fmla="*/ 0 w 1340"/>
                <a:gd name="T5" fmla="*/ 0 h 586"/>
                <a:gd name="T6" fmla="*/ 0 w 1340"/>
                <a:gd name="T7" fmla="*/ 0 h 586"/>
                <a:gd name="T8" fmla="*/ 0 w 1340"/>
                <a:gd name="T9" fmla="*/ 0 h 586"/>
                <a:gd name="T10" fmla="*/ 0 w 1340"/>
                <a:gd name="T11" fmla="*/ 0 h 586"/>
                <a:gd name="T12" fmla="*/ 0 w 1340"/>
                <a:gd name="T13" fmla="*/ 0 h 586"/>
                <a:gd name="T14" fmla="*/ 0 w 1340"/>
                <a:gd name="T15" fmla="*/ 0 h 5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40" h="586">
                  <a:moveTo>
                    <a:pt x="100" y="210"/>
                  </a:moveTo>
                  <a:lnTo>
                    <a:pt x="634" y="0"/>
                  </a:lnTo>
                  <a:lnTo>
                    <a:pt x="1340" y="170"/>
                  </a:lnTo>
                  <a:lnTo>
                    <a:pt x="1208" y="256"/>
                  </a:lnTo>
                  <a:lnTo>
                    <a:pt x="14" y="586"/>
                  </a:lnTo>
                  <a:lnTo>
                    <a:pt x="0" y="436"/>
                  </a:lnTo>
                  <a:lnTo>
                    <a:pt x="100" y="21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0" name="Freeform 29"/>
            <p:cNvSpPr>
              <a:spLocks/>
            </p:cNvSpPr>
            <p:nvPr/>
          </p:nvSpPr>
          <p:spPr bwMode="auto">
            <a:xfrm>
              <a:off x="2913" y="2415"/>
              <a:ext cx="462" cy="256"/>
            </a:xfrm>
            <a:custGeom>
              <a:avLst/>
              <a:gdLst>
                <a:gd name="T0" fmla="*/ 0 w 1387"/>
                <a:gd name="T1" fmla="*/ 0 h 770"/>
                <a:gd name="T2" fmla="*/ 0 w 1387"/>
                <a:gd name="T3" fmla="*/ 0 h 770"/>
                <a:gd name="T4" fmla="*/ 0 w 1387"/>
                <a:gd name="T5" fmla="*/ 0 h 770"/>
                <a:gd name="T6" fmla="*/ 0 w 1387"/>
                <a:gd name="T7" fmla="*/ 0 h 770"/>
                <a:gd name="T8" fmla="*/ 0 w 1387"/>
                <a:gd name="T9" fmla="*/ 0 h 770"/>
                <a:gd name="T10" fmla="*/ 0 w 1387"/>
                <a:gd name="T11" fmla="*/ 0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87" h="770">
                  <a:moveTo>
                    <a:pt x="0" y="45"/>
                  </a:moveTo>
                  <a:lnTo>
                    <a:pt x="24" y="0"/>
                  </a:lnTo>
                  <a:lnTo>
                    <a:pt x="1387" y="659"/>
                  </a:lnTo>
                  <a:lnTo>
                    <a:pt x="1356" y="77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1" name="Freeform 30"/>
            <p:cNvSpPr>
              <a:spLocks/>
            </p:cNvSpPr>
            <p:nvPr/>
          </p:nvSpPr>
          <p:spPr bwMode="auto">
            <a:xfrm>
              <a:off x="2991" y="2249"/>
              <a:ext cx="931" cy="316"/>
            </a:xfrm>
            <a:custGeom>
              <a:avLst/>
              <a:gdLst>
                <a:gd name="T0" fmla="*/ 0 w 2793"/>
                <a:gd name="T1" fmla="*/ 0 h 946"/>
                <a:gd name="T2" fmla="*/ 0 w 2793"/>
                <a:gd name="T3" fmla="*/ 0 h 946"/>
                <a:gd name="T4" fmla="*/ 0 w 2793"/>
                <a:gd name="T5" fmla="*/ 0 h 946"/>
                <a:gd name="T6" fmla="*/ 0 w 2793"/>
                <a:gd name="T7" fmla="*/ 0 h 946"/>
                <a:gd name="T8" fmla="*/ 0 w 2793"/>
                <a:gd name="T9" fmla="*/ 0 h 946"/>
                <a:gd name="T10" fmla="*/ 0 w 2793"/>
                <a:gd name="T11" fmla="*/ 0 h 946"/>
                <a:gd name="T12" fmla="*/ 0 w 2793"/>
                <a:gd name="T13" fmla="*/ 0 h 946"/>
                <a:gd name="T14" fmla="*/ 0 w 2793"/>
                <a:gd name="T15" fmla="*/ 0 h 946"/>
                <a:gd name="T16" fmla="*/ 0 w 2793"/>
                <a:gd name="T17" fmla="*/ 0 h 946"/>
                <a:gd name="T18" fmla="*/ 0 w 2793"/>
                <a:gd name="T19" fmla="*/ 0 h 946"/>
                <a:gd name="T20" fmla="*/ 0 w 2793"/>
                <a:gd name="T21" fmla="*/ 0 h 946"/>
                <a:gd name="T22" fmla="*/ 0 w 2793"/>
                <a:gd name="T23" fmla="*/ 0 h 946"/>
                <a:gd name="T24" fmla="*/ 0 w 2793"/>
                <a:gd name="T25" fmla="*/ 0 h 946"/>
                <a:gd name="T26" fmla="*/ 0 w 2793"/>
                <a:gd name="T27" fmla="*/ 0 h 946"/>
                <a:gd name="T28" fmla="*/ 0 w 2793"/>
                <a:gd name="T29" fmla="*/ 0 h 946"/>
                <a:gd name="T30" fmla="*/ 0 w 2793"/>
                <a:gd name="T31" fmla="*/ 0 h 946"/>
                <a:gd name="T32" fmla="*/ 0 w 2793"/>
                <a:gd name="T33" fmla="*/ 0 h 946"/>
                <a:gd name="T34" fmla="*/ 0 w 2793"/>
                <a:gd name="T35" fmla="*/ 0 h 946"/>
                <a:gd name="T36" fmla="*/ 0 w 2793"/>
                <a:gd name="T37" fmla="*/ 0 h 9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93" h="946">
                  <a:moveTo>
                    <a:pt x="9" y="280"/>
                  </a:moveTo>
                  <a:lnTo>
                    <a:pt x="1219" y="716"/>
                  </a:lnTo>
                  <a:lnTo>
                    <a:pt x="1169" y="946"/>
                  </a:lnTo>
                  <a:lnTo>
                    <a:pt x="1433" y="856"/>
                  </a:lnTo>
                  <a:lnTo>
                    <a:pt x="1584" y="795"/>
                  </a:lnTo>
                  <a:lnTo>
                    <a:pt x="1544" y="590"/>
                  </a:lnTo>
                  <a:lnTo>
                    <a:pt x="1928" y="441"/>
                  </a:lnTo>
                  <a:lnTo>
                    <a:pt x="2003" y="586"/>
                  </a:lnTo>
                  <a:lnTo>
                    <a:pt x="1959" y="835"/>
                  </a:lnTo>
                  <a:lnTo>
                    <a:pt x="2498" y="574"/>
                  </a:lnTo>
                  <a:lnTo>
                    <a:pt x="2648" y="586"/>
                  </a:lnTo>
                  <a:lnTo>
                    <a:pt x="2793" y="310"/>
                  </a:lnTo>
                  <a:lnTo>
                    <a:pt x="2778" y="106"/>
                  </a:lnTo>
                  <a:lnTo>
                    <a:pt x="2588" y="0"/>
                  </a:lnTo>
                  <a:lnTo>
                    <a:pt x="1194" y="435"/>
                  </a:lnTo>
                  <a:lnTo>
                    <a:pt x="1089" y="490"/>
                  </a:lnTo>
                  <a:lnTo>
                    <a:pt x="0" y="115"/>
                  </a:lnTo>
                  <a:lnTo>
                    <a:pt x="9" y="280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2" name="Freeform 31"/>
            <p:cNvSpPr>
              <a:spLocks/>
            </p:cNvSpPr>
            <p:nvPr/>
          </p:nvSpPr>
          <p:spPr bwMode="auto">
            <a:xfrm>
              <a:off x="2932" y="2126"/>
              <a:ext cx="995" cy="422"/>
            </a:xfrm>
            <a:custGeom>
              <a:avLst/>
              <a:gdLst>
                <a:gd name="T0" fmla="*/ 0 w 2984"/>
                <a:gd name="T1" fmla="*/ 0 h 1267"/>
                <a:gd name="T2" fmla="*/ 0 w 2984"/>
                <a:gd name="T3" fmla="*/ 0 h 1267"/>
                <a:gd name="T4" fmla="*/ 0 w 2984"/>
                <a:gd name="T5" fmla="*/ 0 h 1267"/>
                <a:gd name="T6" fmla="*/ 0 w 2984"/>
                <a:gd name="T7" fmla="*/ 0 h 1267"/>
                <a:gd name="T8" fmla="*/ 0 w 2984"/>
                <a:gd name="T9" fmla="*/ 0 h 1267"/>
                <a:gd name="T10" fmla="*/ 0 w 2984"/>
                <a:gd name="T11" fmla="*/ 0 h 1267"/>
                <a:gd name="T12" fmla="*/ 0 w 2984"/>
                <a:gd name="T13" fmla="*/ 0 h 1267"/>
                <a:gd name="T14" fmla="*/ 0 w 2984"/>
                <a:gd name="T15" fmla="*/ 0 h 1267"/>
                <a:gd name="T16" fmla="*/ 0 w 2984"/>
                <a:gd name="T17" fmla="*/ 0 h 1267"/>
                <a:gd name="T18" fmla="*/ 0 w 2984"/>
                <a:gd name="T19" fmla="*/ 0 h 1267"/>
                <a:gd name="T20" fmla="*/ 0 w 2984"/>
                <a:gd name="T21" fmla="*/ 0 h 1267"/>
                <a:gd name="T22" fmla="*/ 0 w 2984"/>
                <a:gd name="T23" fmla="*/ 0 h 1267"/>
                <a:gd name="T24" fmla="*/ 0 w 2984"/>
                <a:gd name="T25" fmla="*/ 0 h 1267"/>
                <a:gd name="T26" fmla="*/ 0 w 2984"/>
                <a:gd name="T27" fmla="*/ 0 h 1267"/>
                <a:gd name="T28" fmla="*/ 0 w 2984"/>
                <a:gd name="T29" fmla="*/ 0 h 1267"/>
                <a:gd name="T30" fmla="*/ 0 w 2984"/>
                <a:gd name="T31" fmla="*/ 0 h 1267"/>
                <a:gd name="T32" fmla="*/ 0 w 2984"/>
                <a:gd name="T33" fmla="*/ 0 h 1267"/>
                <a:gd name="T34" fmla="*/ 0 w 2984"/>
                <a:gd name="T35" fmla="*/ 0 h 1267"/>
                <a:gd name="T36" fmla="*/ 0 w 2984"/>
                <a:gd name="T37" fmla="*/ 0 h 1267"/>
                <a:gd name="T38" fmla="*/ 0 w 2984"/>
                <a:gd name="T39" fmla="*/ 0 h 1267"/>
                <a:gd name="T40" fmla="*/ 0 w 2984"/>
                <a:gd name="T41" fmla="*/ 0 h 1267"/>
                <a:gd name="T42" fmla="*/ 0 w 2984"/>
                <a:gd name="T43" fmla="*/ 0 h 1267"/>
                <a:gd name="T44" fmla="*/ 0 w 2984"/>
                <a:gd name="T45" fmla="*/ 0 h 1267"/>
                <a:gd name="T46" fmla="*/ 0 w 2984"/>
                <a:gd name="T47" fmla="*/ 0 h 1267"/>
                <a:gd name="T48" fmla="*/ 0 w 2984"/>
                <a:gd name="T49" fmla="*/ 0 h 12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84" h="1267">
                  <a:moveTo>
                    <a:pt x="0" y="316"/>
                  </a:moveTo>
                  <a:lnTo>
                    <a:pt x="1490" y="0"/>
                  </a:lnTo>
                  <a:lnTo>
                    <a:pt x="2284" y="170"/>
                  </a:lnTo>
                  <a:lnTo>
                    <a:pt x="991" y="481"/>
                  </a:lnTo>
                  <a:lnTo>
                    <a:pt x="1291" y="586"/>
                  </a:lnTo>
                  <a:lnTo>
                    <a:pt x="2598" y="266"/>
                  </a:lnTo>
                  <a:lnTo>
                    <a:pt x="2731" y="213"/>
                  </a:lnTo>
                  <a:lnTo>
                    <a:pt x="2904" y="306"/>
                  </a:lnTo>
                  <a:lnTo>
                    <a:pt x="2979" y="421"/>
                  </a:lnTo>
                  <a:lnTo>
                    <a:pt x="2984" y="741"/>
                  </a:lnTo>
                  <a:lnTo>
                    <a:pt x="2824" y="957"/>
                  </a:lnTo>
                  <a:lnTo>
                    <a:pt x="2674" y="967"/>
                  </a:lnTo>
                  <a:lnTo>
                    <a:pt x="2649" y="1032"/>
                  </a:lnTo>
                  <a:lnTo>
                    <a:pt x="2514" y="1097"/>
                  </a:lnTo>
                  <a:lnTo>
                    <a:pt x="2349" y="1147"/>
                  </a:lnTo>
                  <a:lnTo>
                    <a:pt x="2119" y="1267"/>
                  </a:lnTo>
                  <a:lnTo>
                    <a:pt x="2135" y="1206"/>
                  </a:lnTo>
                  <a:lnTo>
                    <a:pt x="2209" y="1026"/>
                  </a:lnTo>
                  <a:lnTo>
                    <a:pt x="2759" y="806"/>
                  </a:lnTo>
                  <a:lnTo>
                    <a:pt x="2864" y="676"/>
                  </a:lnTo>
                  <a:lnTo>
                    <a:pt x="2835" y="446"/>
                  </a:lnTo>
                  <a:lnTo>
                    <a:pt x="2759" y="403"/>
                  </a:lnTo>
                  <a:lnTo>
                    <a:pt x="1375" y="787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3" name="Freeform 32"/>
            <p:cNvSpPr>
              <a:spLocks/>
            </p:cNvSpPr>
            <p:nvPr/>
          </p:nvSpPr>
          <p:spPr bwMode="auto">
            <a:xfrm>
              <a:off x="3454" y="2593"/>
              <a:ext cx="511" cy="260"/>
            </a:xfrm>
            <a:custGeom>
              <a:avLst/>
              <a:gdLst>
                <a:gd name="T0" fmla="*/ 0 w 1534"/>
                <a:gd name="T1" fmla="*/ 0 h 781"/>
                <a:gd name="T2" fmla="*/ 0 w 1534"/>
                <a:gd name="T3" fmla="*/ 0 h 781"/>
                <a:gd name="T4" fmla="*/ 0 w 1534"/>
                <a:gd name="T5" fmla="*/ 0 h 781"/>
                <a:gd name="T6" fmla="*/ 0 w 1534"/>
                <a:gd name="T7" fmla="*/ 0 h 781"/>
                <a:gd name="T8" fmla="*/ 0 w 1534"/>
                <a:gd name="T9" fmla="*/ 0 h 781"/>
                <a:gd name="T10" fmla="*/ 0 w 1534"/>
                <a:gd name="T11" fmla="*/ 0 h 781"/>
                <a:gd name="T12" fmla="*/ 0 w 1534"/>
                <a:gd name="T13" fmla="*/ 0 h 781"/>
                <a:gd name="T14" fmla="*/ 0 w 1534"/>
                <a:gd name="T15" fmla="*/ 0 h 781"/>
                <a:gd name="T16" fmla="*/ 0 w 1534"/>
                <a:gd name="T17" fmla="*/ 0 h 781"/>
                <a:gd name="T18" fmla="*/ 0 w 1534"/>
                <a:gd name="T19" fmla="*/ 0 h 781"/>
                <a:gd name="T20" fmla="*/ 0 w 1534"/>
                <a:gd name="T21" fmla="*/ 0 h 781"/>
                <a:gd name="T22" fmla="*/ 0 w 1534"/>
                <a:gd name="T23" fmla="*/ 0 h 781"/>
                <a:gd name="T24" fmla="*/ 0 w 1534"/>
                <a:gd name="T25" fmla="*/ 0 h 781"/>
                <a:gd name="T26" fmla="*/ 0 w 1534"/>
                <a:gd name="T27" fmla="*/ 0 h 781"/>
                <a:gd name="T28" fmla="*/ 0 w 1534"/>
                <a:gd name="T29" fmla="*/ 0 h 781"/>
                <a:gd name="T30" fmla="*/ 0 w 1534"/>
                <a:gd name="T31" fmla="*/ 0 h 781"/>
                <a:gd name="T32" fmla="*/ 0 w 1534"/>
                <a:gd name="T33" fmla="*/ 0 h 7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34" h="781">
                  <a:moveTo>
                    <a:pt x="509" y="236"/>
                  </a:moveTo>
                  <a:lnTo>
                    <a:pt x="1419" y="0"/>
                  </a:lnTo>
                  <a:lnTo>
                    <a:pt x="1408" y="137"/>
                  </a:lnTo>
                  <a:lnTo>
                    <a:pt x="1423" y="251"/>
                  </a:lnTo>
                  <a:lnTo>
                    <a:pt x="1534" y="331"/>
                  </a:lnTo>
                  <a:lnTo>
                    <a:pt x="115" y="781"/>
                  </a:lnTo>
                  <a:lnTo>
                    <a:pt x="40" y="741"/>
                  </a:lnTo>
                  <a:lnTo>
                    <a:pt x="0" y="611"/>
                  </a:lnTo>
                  <a:lnTo>
                    <a:pt x="55" y="345"/>
                  </a:lnTo>
                  <a:lnTo>
                    <a:pt x="109" y="316"/>
                  </a:lnTo>
                  <a:lnTo>
                    <a:pt x="245" y="586"/>
                  </a:lnTo>
                  <a:lnTo>
                    <a:pt x="316" y="648"/>
                  </a:lnTo>
                  <a:lnTo>
                    <a:pt x="325" y="410"/>
                  </a:lnTo>
                  <a:lnTo>
                    <a:pt x="409" y="331"/>
                  </a:lnTo>
                  <a:lnTo>
                    <a:pt x="577" y="387"/>
                  </a:lnTo>
                  <a:lnTo>
                    <a:pt x="509" y="23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4" name="Freeform 33"/>
            <p:cNvSpPr>
              <a:spLocks/>
            </p:cNvSpPr>
            <p:nvPr/>
          </p:nvSpPr>
          <p:spPr bwMode="auto">
            <a:xfrm>
              <a:off x="3367" y="2508"/>
              <a:ext cx="156" cy="88"/>
            </a:xfrm>
            <a:custGeom>
              <a:avLst/>
              <a:gdLst>
                <a:gd name="T0" fmla="*/ 0 w 468"/>
                <a:gd name="T1" fmla="*/ 0 h 264"/>
                <a:gd name="T2" fmla="*/ 0 w 468"/>
                <a:gd name="T3" fmla="*/ 0 h 264"/>
                <a:gd name="T4" fmla="*/ 0 w 468"/>
                <a:gd name="T5" fmla="*/ 0 h 264"/>
                <a:gd name="T6" fmla="*/ 0 w 468"/>
                <a:gd name="T7" fmla="*/ 0 h 264"/>
                <a:gd name="T8" fmla="*/ 0 w 468"/>
                <a:gd name="T9" fmla="*/ 0 h 264"/>
                <a:gd name="T10" fmla="*/ 0 w 468"/>
                <a:gd name="T11" fmla="*/ 0 h 264"/>
                <a:gd name="T12" fmla="*/ 0 w 468"/>
                <a:gd name="T13" fmla="*/ 0 h 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8" h="264">
                  <a:moveTo>
                    <a:pt x="0" y="229"/>
                  </a:moveTo>
                  <a:lnTo>
                    <a:pt x="310" y="199"/>
                  </a:lnTo>
                  <a:lnTo>
                    <a:pt x="294" y="264"/>
                  </a:lnTo>
                  <a:lnTo>
                    <a:pt x="434" y="210"/>
                  </a:lnTo>
                  <a:lnTo>
                    <a:pt x="468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5" name="Freeform 34"/>
            <p:cNvSpPr>
              <a:spLocks/>
            </p:cNvSpPr>
            <p:nvPr/>
          </p:nvSpPr>
          <p:spPr bwMode="auto">
            <a:xfrm>
              <a:off x="2880" y="2118"/>
              <a:ext cx="1023" cy="361"/>
            </a:xfrm>
            <a:custGeom>
              <a:avLst/>
              <a:gdLst>
                <a:gd name="T0" fmla="*/ 0 w 3069"/>
                <a:gd name="T1" fmla="*/ 0 h 1082"/>
                <a:gd name="T2" fmla="*/ 0 w 3069"/>
                <a:gd name="T3" fmla="*/ 0 h 1082"/>
                <a:gd name="T4" fmla="*/ 0 w 3069"/>
                <a:gd name="T5" fmla="*/ 0 h 1082"/>
                <a:gd name="T6" fmla="*/ 0 w 3069"/>
                <a:gd name="T7" fmla="*/ 0 h 1082"/>
                <a:gd name="T8" fmla="*/ 0 w 3069"/>
                <a:gd name="T9" fmla="*/ 0 h 1082"/>
                <a:gd name="T10" fmla="*/ 0 w 3069"/>
                <a:gd name="T11" fmla="*/ 0 h 1082"/>
                <a:gd name="T12" fmla="*/ 0 w 3069"/>
                <a:gd name="T13" fmla="*/ 0 h 1082"/>
                <a:gd name="T14" fmla="*/ 0 w 3069"/>
                <a:gd name="T15" fmla="*/ 0 h 1082"/>
                <a:gd name="T16" fmla="*/ 0 w 3069"/>
                <a:gd name="T17" fmla="*/ 0 h 1082"/>
                <a:gd name="T18" fmla="*/ 0 w 3069"/>
                <a:gd name="T19" fmla="*/ 0 h 1082"/>
                <a:gd name="T20" fmla="*/ 0 w 3069"/>
                <a:gd name="T21" fmla="*/ 0 h 1082"/>
                <a:gd name="T22" fmla="*/ 0 w 3069"/>
                <a:gd name="T23" fmla="*/ 0 h 1082"/>
                <a:gd name="T24" fmla="*/ 0 w 3069"/>
                <a:gd name="T25" fmla="*/ 0 h 1082"/>
                <a:gd name="T26" fmla="*/ 0 w 3069"/>
                <a:gd name="T27" fmla="*/ 0 h 1082"/>
                <a:gd name="T28" fmla="*/ 0 w 3069"/>
                <a:gd name="T29" fmla="*/ 0 h 1082"/>
                <a:gd name="T30" fmla="*/ 0 w 3069"/>
                <a:gd name="T31" fmla="*/ 0 h 1082"/>
                <a:gd name="T32" fmla="*/ 0 w 3069"/>
                <a:gd name="T33" fmla="*/ 0 h 1082"/>
                <a:gd name="T34" fmla="*/ 0 w 3069"/>
                <a:gd name="T35" fmla="*/ 0 h 1082"/>
                <a:gd name="T36" fmla="*/ 0 w 3069"/>
                <a:gd name="T37" fmla="*/ 0 h 1082"/>
                <a:gd name="T38" fmla="*/ 0 w 3069"/>
                <a:gd name="T39" fmla="*/ 0 h 1082"/>
                <a:gd name="T40" fmla="*/ 0 w 3069"/>
                <a:gd name="T41" fmla="*/ 0 h 1082"/>
                <a:gd name="T42" fmla="*/ 0 w 3069"/>
                <a:gd name="T43" fmla="*/ 0 h 1082"/>
                <a:gd name="T44" fmla="*/ 0 w 3069"/>
                <a:gd name="T45" fmla="*/ 0 h 1082"/>
                <a:gd name="T46" fmla="*/ 0 w 3069"/>
                <a:gd name="T47" fmla="*/ 0 h 1082"/>
                <a:gd name="T48" fmla="*/ 0 w 3069"/>
                <a:gd name="T49" fmla="*/ 0 h 1082"/>
                <a:gd name="T50" fmla="*/ 0 w 3069"/>
                <a:gd name="T51" fmla="*/ 0 h 1082"/>
                <a:gd name="T52" fmla="*/ 0 w 3069"/>
                <a:gd name="T53" fmla="*/ 0 h 1082"/>
                <a:gd name="T54" fmla="*/ 0 w 3069"/>
                <a:gd name="T55" fmla="*/ 0 h 1082"/>
                <a:gd name="T56" fmla="*/ 0 w 3069"/>
                <a:gd name="T57" fmla="*/ 0 h 1082"/>
                <a:gd name="T58" fmla="*/ 0 w 3069"/>
                <a:gd name="T59" fmla="*/ 0 h 1082"/>
                <a:gd name="T60" fmla="*/ 0 w 3069"/>
                <a:gd name="T61" fmla="*/ 0 h 1082"/>
                <a:gd name="T62" fmla="*/ 0 w 3069"/>
                <a:gd name="T63" fmla="*/ 0 h 1082"/>
                <a:gd name="T64" fmla="*/ 0 w 3069"/>
                <a:gd name="T65" fmla="*/ 0 h 1082"/>
                <a:gd name="T66" fmla="*/ 0 w 3069"/>
                <a:gd name="T67" fmla="*/ 0 h 10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69" h="1082">
                  <a:moveTo>
                    <a:pt x="25" y="281"/>
                  </a:moveTo>
                  <a:lnTo>
                    <a:pt x="0" y="384"/>
                  </a:lnTo>
                  <a:lnTo>
                    <a:pt x="272" y="520"/>
                  </a:lnTo>
                  <a:lnTo>
                    <a:pt x="306" y="647"/>
                  </a:lnTo>
                  <a:lnTo>
                    <a:pt x="313" y="757"/>
                  </a:lnTo>
                  <a:lnTo>
                    <a:pt x="279" y="886"/>
                  </a:lnTo>
                  <a:lnTo>
                    <a:pt x="365" y="775"/>
                  </a:lnTo>
                  <a:lnTo>
                    <a:pt x="407" y="647"/>
                  </a:lnTo>
                  <a:lnTo>
                    <a:pt x="399" y="554"/>
                  </a:lnTo>
                  <a:lnTo>
                    <a:pt x="1436" y="920"/>
                  </a:lnTo>
                  <a:lnTo>
                    <a:pt x="2915" y="425"/>
                  </a:lnTo>
                  <a:lnTo>
                    <a:pt x="2958" y="554"/>
                  </a:lnTo>
                  <a:lnTo>
                    <a:pt x="2958" y="698"/>
                  </a:lnTo>
                  <a:lnTo>
                    <a:pt x="2856" y="825"/>
                  </a:lnTo>
                  <a:lnTo>
                    <a:pt x="2371" y="1026"/>
                  </a:lnTo>
                  <a:lnTo>
                    <a:pt x="2345" y="1082"/>
                  </a:lnTo>
                  <a:lnTo>
                    <a:pt x="2908" y="868"/>
                  </a:lnTo>
                  <a:lnTo>
                    <a:pt x="3019" y="791"/>
                  </a:lnTo>
                  <a:lnTo>
                    <a:pt x="3069" y="664"/>
                  </a:lnTo>
                  <a:lnTo>
                    <a:pt x="3053" y="493"/>
                  </a:lnTo>
                  <a:lnTo>
                    <a:pt x="2976" y="400"/>
                  </a:lnTo>
                  <a:lnTo>
                    <a:pt x="2899" y="366"/>
                  </a:lnTo>
                  <a:lnTo>
                    <a:pt x="2695" y="459"/>
                  </a:lnTo>
                  <a:lnTo>
                    <a:pt x="1470" y="748"/>
                  </a:lnTo>
                  <a:lnTo>
                    <a:pt x="282" y="381"/>
                  </a:lnTo>
                  <a:lnTo>
                    <a:pt x="1402" y="809"/>
                  </a:lnTo>
                  <a:lnTo>
                    <a:pt x="1402" y="852"/>
                  </a:lnTo>
                  <a:lnTo>
                    <a:pt x="50" y="357"/>
                  </a:lnTo>
                  <a:lnTo>
                    <a:pt x="93" y="315"/>
                  </a:lnTo>
                  <a:lnTo>
                    <a:pt x="1597" y="43"/>
                  </a:lnTo>
                  <a:lnTo>
                    <a:pt x="2334" y="179"/>
                  </a:lnTo>
                  <a:lnTo>
                    <a:pt x="1556" y="0"/>
                  </a:lnTo>
                  <a:lnTo>
                    <a:pt x="25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6" name="Freeform 35"/>
            <p:cNvSpPr>
              <a:spLocks/>
            </p:cNvSpPr>
            <p:nvPr/>
          </p:nvSpPr>
          <p:spPr bwMode="auto">
            <a:xfrm>
              <a:off x="2883" y="2359"/>
              <a:ext cx="632" cy="320"/>
            </a:xfrm>
            <a:custGeom>
              <a:avLst/>
              <a:gdLst>
                <a:gd name="T0" fmla="*/ 0 w 1894"/>
                <a:gd name="T1" fmla="*/ 0 h 960"/>
                <a:gd name="T2" fmla="*/ 0 w 1894"/>
                <a:gd name="T3" fmla="*/ 0 h 960"/>
                <a:gd name="T4" fmla="*/ 0 w 1894"/>
                <a:gd name="T5" fmla="*/ 0 h 960"/>
                <a:gd name="T6" fmla="*/ 0 w 1894"/>
                <a:gd name="T7" fmla="*/ 0 h 960"/>
                <a:gd name="T8" fmla="*/ 0 w 1894"/>
                <a:gd name="T9" fmla="*/ 0 h 960"/>
                <a:gd name="T10" fmla="*/ 0 w 1894"/>
                <a:gd name="T11" fmla="*/ 0 h 960"/>
                <a:gd name="T12" fmla="*/ 0 w 1894"/>
                <a:gd name="T13" fmla="*/ 0 h 960"/>
                <a:gd name="T14" fmla="*/ 0 w 1894"/>
                <a:gd name="T15" fmla="*/ 0 h 960"/>
                <a:gd name="T16" fmla="*/ 0 w 1894"/>
                <a:gd name="T17" fmla="*/ 0 h 960"/>
                <a:gd name="T18" fmla="*/ 0 w 1894"/>
                <a:gd name="T19" fmla="*/ 0 h 960"/>
                <a:gd name="T20" fmla="*/ 0 w 1894"/>
                <a:gd name="T21" fmla="*/ 0 h 960"/>
                <a:gd name="T22" fmla="*/ 0 w 1894"/>
                <a:gd name="T23" fmla="*/ 0 h 960"/>
                <a:gd name="T24" fmla="*/ 0 w 1894"/>
                <a:gd name="T25" fmla="*/ 0 h 960"/>
                <a:gd name="T26" fmla="*/ 0 w 1894"/>
                <a:gd name="T27" fmla="*/ 0 h 960"/>
                <a:gd name="T28" fmla="*/ 0 w 1894"/>
                <a:gd name="T29" fmla="*/ 0 h 9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894" h="960">
                  <a:moveTo>
                    <a:pt x="321" y="0"/>
                  </a:moveTo>
                  <a:lnTo>
                    <a:pt x="28" y="105"/>
                  </a:lnTo>
                  <a:lnTo>
                    <a:pt x="0" y="211"/>
                  </a:lnTo>
                  <a:lnTo>
                    <a:pt x="1441" y="960"/>
                  </a:lnTo>
                  <a:lnTo>
                    <a:pt x="1840" y="760"/>
                  </a:lnTo>
                  <a:lnTo>
                    <a:pt x="1894" y="626"/>
                  </a:lnTo>
                  <a:lnTo>
                    <a:pt x="1451" y="799"/>
                  </a:lnTo>
                  <a:lnTo>
                    <a:pt x="449" y="338"/>
                  </a:lnTo>
                  <a:lnTo>
                    <a:pt x="1401" y="831"/>
                  </a:lnTo>
                  <a:lnTo>
                    <a:pt x="1423" y="904"/>
                  </a:lnTo>
                  <a:lnTo>
                    <a:pt x="89" y="211"/>
                  </a:lnTo>
                  <a:lnTo>
                    <a:pt x="77" y="149"/>
                  </a:lnTo>
                  <a:lnTo>
                    <a:pt x="316" y="55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7" name="Freeform 36"/>
            <p:cNvSpPr>
              <a:spLocks/>
            </p:cNvSpPr>
            <p:nvPr/>
          </p:nvSpPr>
          <p:spPr bwMode="auto">
            <a:xfrm>
              <a:off x="2995" y="2396"/>
              <a:ext cx="528" cy="195"/>
            </a:xfrm>
            <a:custGeom>
              <a:avLst/>
              <a:gdLst>
                <a:gd name="T0" fmla="*/ 0 w 1584"/>
                <a:gd name="T1" fmla="*/ 0 h 584"/>
                <a:gd name="T2" fmla="*/ 0 w 1584"/>
                <a:gd name="T3" fmla="*/ 0 h 584"/>
                <a:gd name="T4" fmla="*/ 0 w 1584"/>
                <a:gd name="T5" fmla="*/ 0 h 584"/>
                <a:gd name="T6" fmla="*/ 0 w 1584"/>
                <a:gd name="T7" fmla="*/ 0 h 584"/>
                <a:gd name="T8" fmla="*/ 0 w 1584"/>
                <a:gd name="T9" fmla="*/ 0 h 584"/>
                <a:gd name="T10" fmla="*/ 0 w 1584"/>
                <a:gd name="T11" fmla="*/ 0 h 584"/>
                <a:gd name="T12" fmla="*/ 0 w 1584"/>
                <a:gd name="T13" fmla="*/ 0 h 584"/>
                <a:gd name="T14" fmla="*/ 0 w 1584"/>
                <a:gd name="T15" fmla="*/ 0 h 584"/>
                <a:gd name="T16" fmla="*/ 0 w 1584"/>
                <a:gd name="T17" fmla="*/ 0 h 584"/>
                <a:gd name="T18" fmla="*/ 0 w 1584"/>
                <a:gd name="T19" fmla="*/ 0 h 584"/>
                <a:gd name="T20" fmla="*/ 0 w 1584"/>
                <a:gd name="T21" fmla="*/ 0 h 584"/>
                <a:gd name="T22" fmla="*/ 0 w 1584"/>
                <a:gd name="T23" fmla="*/ 0 h 584"/>
                <a:gd name="T24" fmla="*/ 0 w 1584"/>
                <a:gd name="T25" fmla="*/ 0 h 584"/>
                <a:gd name="T26" fmla="*/ 0 w 1584"/>
                <a:gd name="T27" fmla="*/ 0 h 584"/>
                <a:gd name="T28" fmla="*/ 0 w 1584"/>
                <a:gd name="T29" fmla="*/ 0 h 584"/>
                <a:gd name="T30" fmla="*/ 0 w 1584"/>
                <a:gd name="T31" fmla="*/ 0 h 584"/>
                <a:gd name="T32" fmla="*/ 0 w 1584"/>
                <a:gd name="T33" fmla="*/ 0 h 584"/>
                <a:gd name="T34" fmla="*/ 0 w 1584"/>
                <a:gd name="T35" fmla="*/ 0 h 584"/>
                <a:gd name="T36" fmla="*/ 0 w 1584"/>
                <a:gd name="T37" fmla="*/ 0 h 584"/>
                <a:gd name="T38" fmla="*/ 0 w 1584"/>
                <a:gd name="T39" fmla="*/ 0 h 584"/>
                <a:gd name="T40" fmla="*/ 0 w 1584"/>
                <a:gd name="T41" fmla="*/ 0 h 5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584" h="584">
                  <a:moveTo>
                    <a:pt x="0" y="83"/>
                  </a:moveTo>
                  <a:lnTo>
                    <a:pt x="1082" y="584"/>
                  </a:lnTo>
                  <a:lnTo>
                    <a:pt x="1584" y="378"/>
                  </a:lnTo>
                  <a:lnTo>
                    <a:pt x="1584" y="335"/>
                  </a:lnTo>
                  <a:lnTo>
                    <a:pt x="1200" y="483"/>
                  </a:lnTo>
                  <a:lnTo>
                    <a:pt x="1255" y="360"/>
                  </a:lnTo>
                  <a:lnTo>
                    <a:pt x="1448" y="282"/>
                  </a:lnTo>
                  <a:lnTo>
                    <a:pt x="1239" y="306"/>
                  </a:lnTo>
                  <a:lnTo>
                    <a:pt x="1227" y="171"/>
                  </a:lnTo>
                  <a:lnTo>
                    <a:pt x="1156" y="22"/>
                  </a:lnTo>
                  <a:lnTo>
                    <a:pt x="1106" y="56"/>
                  </a:lnTo>
                  <a:lnTo>
                    <a:pt x="1167" y="171"/>
                  </a:lnTo>
                  <a:lnTo>
                    <a:pt x="662" y="0"/>
                  </a:lnTo>
                  <a:lnTo>
                    <a:pt x="1167" y="249"/>
                  </a:lnTo>
                  <a:lnTo>
                    <a:pt x="1181" y="325"/>
                  </a:lnTo>
                  <a:lnTo>
                    <a:pt x="1141" y="418"/>
                  </a:lnTo>
                  <a:lnTo>
                    <a:pt x="358" y="111"/>
                  </a:lnTo>
                  <a:lnTo>
                    <a:pt x="1137" y="466"/>
                  </a:lnTo>
                  <a:lnTo>
                    <a:pt x="1082" y="54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8" name="Freeform 37"/>
            <p:cNvSpPr>
              <a:spLocks/>
            </p:cNvSpPr>
            <p:nvPr/>
          </p:nvSpPr>
          <p:spPr bwMode="auto">
            <a:xfrm>
              <a:off x="3435" y="2322"/>
              <a:ext cx="370" cy="487"/>
            </a:xfrm>
            <a:custGeom>
              <a:avLst/>
              <a:gdLst>
                <a:gd name="T0" fmla="*/ 0 w 1109"/>
                <a:gd name="T1" fmla="*/ 0 h 1460"/>
                <a:gd name="T2" fmla="*/ 0 w 1109"/>
                <a:gd name="T3" fmla="*/ 0 h 1460"/>
                <a:gd name="T4" fmla="*/ 0 w 1109"/>
                <a:gd name="T5" fmla="*/ 0 h 1460"/>
                <a:gd name="T6" fmla="*/ 0 w 1109"/>
                <a:gd name="T7" fmla="*/ 0 h 1460"/>
                <a:gd name="T8" fmla="*/ 0 w 1109"/>
                <a:gd name="T9" fmla="*/ 0 h 1460"/>
                <a:gd name="T10" fmla="*/ 0 w 1109"/>
                <a:gd name="T11" fmla="*/ 0 h 1460"/>
                <a:gd name="T12" fmla="*/ 0 w 1109"/>
                <a:gd name="T13" fmla="*/ 0 h 1460"/>
                <a:gd name="T14" fmla="*/ 0 w 1109"/>
                <a:gd name="T15" fmla="*/ 0 h 1460"/>
                <a:gd name="T16" fmla="*/ 0 w 1109"/>
                <a:gd name="T17" fmla="*/ 0 h 1460"/>
                <a:gd name="T18" fmla="*/ 0 w 1109"/>
                <a:gd name="T19" fmla="*/ 0 h 1460"/>
                <a:gd name="T20" fmla="*/ 0 w 1109"/>
                <a:gd name="T21" fmla="*/ 0 h 1460"/>
                <a:gd name="T22" fmla="*/ 0 w 1109"/>
                <a:gd name="T23" fmla="*/ 0 h 1460"/>
                <a:gd name="T24" fmla="*/ 0 w 1109"/>
                <a:gd name="T25" fmla="*/ 0 h 1460"/>
                <a:gd name="T26" fmla="*/ 0 w 1109"/>
                <a:gd name="T27" fmla="*/ 0 h 1460"/>
                <a:gd name="T28" fmla="*/ 0 w 1109"/>
                <a:gd name="T29" fmla="*/ 0 h 1460"/>
                <a:gd name="T30" fmla="*/ 0 w 1109"/>
                <a:gd name="T31" fmla="*/ 0 h 1460"/>
                <a:gd name="T32" fmla="*/ 0 w 1109"/>
                <a:gd name="T33" fmla="*/ 0 h 1460"/>
                <a:gd name="T34" fmla="*/ 0 w 1109"/>
                <a:gd name="T35" fmla="*/ 0 h 1460"/>
                <a:gd name="T36" fmla="*/ 0 w 1109"/>
                <a:gd name="T37" fmla="*/ 0 h 1460"/>
                <a:gd name="T38" fmla="*/ 0 w 1109"/>
                <a:gd name="T39" fmla="*/ 0 h 1460"/>
                <a:gd name="T40" fmla="*/ 0 w 1109"/>
                <a:gd name="T41" fmla="*/ 0 h 1460"/>
                <a:gd name="T42" fmla="*/ 0 w 1109"/>
                <a:gd name="T43" fmla="*/ 0 h 1460"/>
                <a:gd name="T44" fmla="*/ 0 w 1109"/>
                <a:gd name="T45" fmla="*/ 0 h 1460"/>
                <a:gd name="T46" fmla="*/ 0 w 1109"/>
                <a:gd name="T47" fmla="*/ 0 h 1460"/>
                <a:gd name="T48" fmla="*/ 0 w 1109"/>
                <a:gd name="T49" fmla="*/ 0 h 1460"/>
                <a:gd name="T50" fmla="*/ 0 w 1109"/>
                <a:gd name="T51" fmla="*/ 0 h 1460"/>
                <a:gd name="T52" fmla="*/ 0 w 1109"/>
                <a:gd name="T53" fmla="*/ 0 h 1460"/>
                <a:gd name="T54" fmla="*/ 0 w 1109"/>
                <a:gd name="T55" fmla="*/ 0 h 1460"/>
                <a:gd name="T56" fmla="*/ 0 w 1109"/>
                <a:gd name="T57" fmla="*/ 0 h 1460"/>
                <a:gd name="T58" fmla="*/ 0 w 1109"/>
                <a:gd name="T59" fmla="*/ 0 h 1460"/>
                <a:gd name="T60" fmla="*/ 0 w 1109"/>
                <a:gd name="T61" fmla="*/ 0 h 14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09" h="1460">
                  <a:moveTo>
                    <a:pt x="0" y="378"/>
                  </a:moveTo>
                  <a:lnTo>
                    <a:pt x="411" y="256"/>
                  </a:lnTo>
                  <a:lnTo>
                    <a:pt x="1109" y="0"/>
                  </a:lnTo>
                  <a:lnTo>
                    <a:pt x="626" y="245"/>
                  </a:lnTo>
                  <a:lnTo>
                    <a:pt x="709" y="346"/>
                  </a:lnTo>
                  <a:lnTo>
                    <a:pt x="709" y="467"/>
                  </a:lnTo>
                  <a:lnTo>
                    <a:pt x="643" y="672"/>
                  </a:lnTo>
                  <a:lnTo>
                    <a:pt x="554" y="895"/>
                  </a:lnTo>
                  <a:lnTo>
                    <a:pt x="550" y="1016"/>
                  </a:lnTo>
                  <a:lnTo>
                    <a:pt x="632" y="1199"/>
                  </a:lnTo>
                  <a:lnTo>
                    <a:pt x="510" y="1055"/>
                  </a:lnTo>
                  <a:lnTo>
                    <a:pt x="494" y="899"/>
                  </a:lnTo>
                  <a:lnTo>
                    <a:pt x="588" y="639"/>
                  </a:lnTo>
                  <a:lnTo>
                    <a:pt x="660" y="450"/>
                  </a:lnTo>
                  <a:lnTo>
                    <a:pt x="550" y="251"/>
                  </a:lnTo>
                  <a:lnTo>
                    <a:pt x="244" y="368"/>
                  </a:lnTo>
                  <a:lnTo>
                    <a:pt x="272" y="428"/>
                  </a:lnTo>
                  <a:lnTo>
                    <a:pt x="294" y="583"/>
                  </a:lnTo>
                  <a:lnTo>
                    <a:pt x="266" y="760"/>
                  </a:lnTo>
                  <a:lnTo>
                    <a:pt x="222" y="933"/>
                  </a:lnTo>
                  <a:lnTo>
                    <a:pt x="206" y="1110"/>
                  </a:lnTo>
                  <a:lnTo>
                    <a:pt x="256" y="1283"/>
                  </a:lnTo>
                  <a:lnTo>
                    <a:pt x="371" y="1460"/>
                  </a:lnTo>
                  <a:lnTo>
                    <a:pt x="250" y="1387"/>
                  </a:lnTo>
                  <a:lnTo>
                    <a:pt x="167" y="1199"/>
                  </a:lnTo>
                  <a:lnTo>
                    <a:pt x="150" y="989"/>
                  </a:lnTo>
                  <a:lnTo>
                    <a:pt x="212" y="716"/>
                  </a:lnTo>
                  <a:lnTo>
                    <a:pt x="234" y="551"/>
                  </a:lnTo>
                  <a:lnTo>
                    <a:pt x="150" y="390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69" name="Freeform 38"/>
            <p:cNvSpPr>
              <a:spLocks/>
            </p:cNvSpPr>
            <p:nvPr/>
          </p:nvSpPr>
          <p:spPr bwMode="auto">
            <a:xfrm>
              <a:off x="3550" y="2694"/>
              <a:ext cx="96" cy="115"/>
            </a:xfrm>
            <a:custGeom>
              <a:avLst/>
              <a:gdLst>
                <a:gd name="T0" fmla="*/ 0 w 288"/>
                <a:gd name="T1" fmla="*/ 0 h 344"/>
                <a:gd name="T2" fmla="*/ 0 w 288"/>
                <a:gd name="T3" fmla="*/ 0 h 344"/>
                <a:gd name="T4" fmla="*/ 0 w 288"/>
                <a:gd name="T5" fmla="*/ 0 h 344"/>
                <a:gd name="T6" fmla="*/ 0 w 288"/>
                <a:gd name="T7" fmla="*/ 0 h 344"/>
                <a:gd name="T8" fmla="*/ 0 w 288"/>
                <a:gd name="T9" fmla="*/ 0 h 344"/>
                <a:gd name="T10" fmla="*/ 0 w 288"/>
                <a:gd name="T11" fmla="*/ 0 h 344"/>
                <a:gd name="T12" fmla="*/ 0 w 288"/>
                <a:gd name="T13" fmla="*/ 0 h 344"/>
                <a:gd name="T14" fmla="*/ 0 w 288"/>
                <a:gd name="T15" fmla="*/ 0 h 344"/>
                <a:gd name="T16" fmla="*/ 0 w 288"/>
                <a:gd name="T17" fmla="*/ 0 h 3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" h="344">
                  <a:moveTo>
                    <a:pt x="27" y="344"/>
                  </a:moveTo>
                  <a:lnTo>
                    <a:pt x="0" y="161"/>
                  </a:lnTo>
                  <a:lnTo>
                    <a:pt x="73" y="0"/>
                  </a:lnTo>
                  <a:lnTo>
                    <a:pt x="139" y="6"/>
                  </a:lnTo>
                  <a:lnTo>
                    <a:pt x="288" y="83"/>
                  </a:lnTo>
                  <a:lnTo>
                    <a:pt x="111" y="66"/>
                  </a:lnTo>
                  <a:lnTo>
                    <a:pt x="49" y="167"/>
                  </a:lnTo>
                  <a:lnTo>
                    <a:pt x="27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0" name="Freeform 39"/>
            <p:cNvSpPr>
              <a:spLocks/>
            </p:cNvSpPr>
            <p:nvPr/>
          </p:nvSpPr>
          <p:spPr bwMode="auto">
            <a:xfrm>
              <a:off x="3631" y="2202"/>
              <a:ext cx="303" cy="361"/>
            </a:xfrm>
            <a:custGeom>
              <a:avLst/>
              <a:gdLst>
                <a:gd name="T0" fmla="*/ 0 w 908"/>
                <a:gd name="T1" fmla="*/ 0 h 1082"/>
                <a:gd name="T2" fmla="*/ 0 w 908"/>
                <a:gd name="T3" fmla="*/ 0 h 1082"/>
                <a:gd name="T4" fmla="*/ 0 w 908"/>
                <a:gd name="T5" fmla="*/ 0 h 1082"/>
                <a:gd name="T6" fmla="*/ 0 w 908"/>
                <a:gd name="T7" fmla="*/ 0 h 1082"/>
                <a:gd name="T8" fmla="*/ 0 w 908"/>
                <a:gd name="T9" fmla="*/ 0 h 1082"/>
                <a:gd name="T10" fmla="*/ 0 w 908"/>
                <a:gd name="T11" fmla="*/ 0 h 1082"/>
                <a:gd name="T12" fmla="*/ 0 w 908"/>
                <a:gd name="T13" fmla="*/ 0 h 1082"/>
                <a:gd name="T14" fmla="*/ 0 w 908"/>
                <a:gd name="T15" fmla="*/ 0 h 1082"/>
                <a:gd name="T16" fmla="*/ 0 w 908"/>
                <a:gd name="T17" fmla="*/ 0 h 1082"/>
                <a:gd name="T18" fmla="*/ 0 w 908"/>
                <a:gd name="T19" fmla="*/ 0 h 1082"/>
                <a:gd name="T20" fmla="*/ 0 w 908"/>
                <a:gd name="T21" fmla="*/ 0 h 1082"/>
                <a:gd name="T22" fmla="*/ 0 w 908"/>
                <a:gd name="T23" fmla="*/ 0 h 1082"/>
                <a:gd name="T24" fmla="*/ 0 w 908"/>
                <a:gd name="T25" fmla="*/ 0 h 1082"/>
                <a:gd name="T26" fmla="*/ 0 w 908"/>
                <a:gd name="T27" fmla="*/ 0 h 1082"/>
                <a:gd name="T28" fmla="*/ 0 w 908"/>
                <a:gd name="T29" fmla="*/ 0 h 1082"/>
                <a:gd name="T30" fmla="*/ 0 w 908"/>
                <a:gd name="T31" fmla="*/ 0 h 1082"/>
                <a:gd name="T32" fmla="*/ 0 w 908"/>
                <a:gd name="T33" fmla="*/ 0 h 1082"/>
                <a:gd name="T34" fmla="*/ 0 w 908"/>
                <a:gd name="T35" fmla="*/ 0 h 1082"/>
                <a:gd name="T36" fmla="*/ 0 w 908"/>
                <a:gd name="T37" fmla="*/ 0 h 10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08" h="1082">
                  <a:moveTo>
                    <a:pt x="66" y="949"/>
                  </a:moveTo>
                  <a:lnTo>
                    <a:pt x="576" y="716"/>
                  </a:lnTo>
                  <a:lnTo>
                    <a:pt x="695" y="703"/>
                  </a:lnTo>
                  <a:lnTo>
                    <a:pt x="781" y="621"/>
                  </a:lnTo>
                  <a:lnTo>
                    <a:pt x="859" y="428"/>
                  </a:lnTo>
                  <a:lnTo>
                    <a:pt x="825" y="161"/>
                  </a:lnTo>
                  <a:lnTo>
                    <a:pt x="700" y="52"/>
                  </a:lnTo>
                  <a:lnTo>
                    <a:pt x="478" y="124"/>
                  </a:lnTo>
                  <a:lnTo>
                    <a:pt x="661" y="0"/>
                  </a:lnTo>
                  <a:lnTo>
                    <a:pt x="781" y="40"/>
                  </a:lnTo>
                  <a:lnTo>
                    <a:pt x="881" y="151"/>
                  </a:lnTo>
                  <a:lnTo>
                    <a:pt x="908" y="372"/>
                  </a:lnTo>
                  <a:lnTo>
                    <a:pt x="897" y="527"/>
                  </a:lnTo>
                  <a:lnTo>
                    <a:pt x="794" y="723"/>
                  </a:lnTo>
                  <a:lnTo>
                    <a:pt x="726" y="765"/>
                  </a:lnTo>
                  <a:lnTo>
                    <a:pt x="604" y="760"/>
                  </a:lnTo>
                  <a:lnTo>
                    <a:pt x="0" y="1082"/>
                  </a:lnTo>
                  <a:lnTo>
                    <a:pt x="66" y="9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1" name="Freeform 40"/>
            <p:cNvSpPr>
              <a:spLocks/>
            </p:cNvSpPr>
            <p:nvPr/>
          </p:nvSpPr>
          <p:spPr bwMode="auto">
            <a:xfrm>
              <a:off x="3002" y="2496"/>
              <a:ext cx="1085" cy="420"/>
            </a:xfrm>
            <a:custGeom>
              <a:avLst/>
              <a:gdLst>
                <a:gd name="T0" fmla="*/ 0 w 3257"/>
                <a:gd name="T1" fmla="*/ 0 h 1259"/>
                <a:gd name="T2" fmla="*/ 0 w 3257"/>
                <a:gd name="T3" fmla="*/ 0 h 1259"/>
                <a:gd name="T4" fmla="*/ 0 w 3257"/>
                <a:gd name="T5" fmla="*/ 0 h 1259"/>
                <a:gd name="T6" fmla="*/ 0 w 3257"/>
                <a:gd name="T7" fmla="*/ 0 h 1259"/>
                <a:gd name="T8" fmla="*/ 0 w 3257"/>
                <a:gd name="T9" fmla="*/ 0 h 1259"/>
                <a:gd name="T10" fmla="*/ 0 w 3257"/>
                <a:gd name="T11" fmla="*/ 0 h 1259"/>
                <a:gd name="T12" fmla="*/ 0 w 3257"/>
                <a:gd name="T13" fmla="*/ 0 h 1259"/>
                <a:gd name="T14" fmla="*/ 0 w 3257"/>
                <a:gd name="T15" fmla="*/ 0 h 1259"/>
                <a:gd name="T16" fmla="*/ 0 w 3257"/>
                <a:gd name="T17" fmla="*/ 0 h 1259"/>
                <a:gd name="T18" fmla="*/ 0 w 3257"/>
                <a:gd name="T19" fmla="*/ 0 h 1259"/>
                <a:gd name="T20" fmla="*/ 0 w 3257"/>
                <a:gd name="T21" fmla="*/ 0 h 1259"/>
                <a:gd name="T22" fmla="*/ 0 w 3257"/>
                <a:gd name="T23" fmla="*/ 0 h 1259"/>
                <a:gd name="T24" fmla="*/ 0 w 3257"/>
                <a:gd name="T25" fmla="*/ 0 h 1259"/>
                <a:gd name="T26" fmla="*/ 0 w 3257"/>
                <a:gd name="T27" fmla="*/ 0 h 1259"/>
                <a:gd name="T28" fmla="*/ 0 w 3257"/>
                <a:gd name="T29" fmla="*/ 0 h 1259"/>
                <a:gd name="T30" fmla="*/ 0 w 3257"/>
                <a:gd name="T31" fmla="*/ 0 h 1259"/>
                <a:gd name="T32" fmla="*/ 0 w 3257"/>
                <a:gd name="T33" fmla="*/ 0 h 1259"/>
                <a:gd name="T34" fmla="*/ 0 w 3257"/>
                <a:gd name="T35" fmla="*/ 0 h 1259"/>
                <a:gd name="T36" fmla="*/ 0 w 3257"/>
                <a:gd name="T37" fmla="*/ 0 h 1259"/>
                <a:gd name="T38" fmla="*/ 0 w 3257"/>
                <a:gd name="T39" fmla="*/ 0 h 1259"/>
                <a:gd name="T40" fmla="*/ 0 w 3257"/>
                <a:gd name="T41" fmla="*/ 0 h 1259"/>
                <a:gd name="T42" fmla="*/ 0 w 3257"/>
                <a:gd name="T43" fmla="*/ 0 h 1259"/>
                <a:gd name="T44" fmla="*/ 0 w 3257"/>
                <a:gd name="T45" fmla="*/ 0 h 1259"/>
                <a:gd name="T46" fmla="*/ 0 w 3257"/>
                <a:gd name="T47" fmla="*/ 0 h 1259"/>
                <a:gd name="T48" fmla="*/ 0 w 3257"/>
                <a:gd name="T49" fmla="*/ 0 h 1259"/>
                <a:gd name="T50" fmla="*/ 0 w 3257"/>
                <a:gd name="T51" fmla="*/ 0 h 1259"/>
                <a:gd name="T52" fmla="*/ 0 w 3257"/>
                <a:gd name="T53" fmla="*/ 0 h 1259"/>
                <a:gd name="T54" fmla="*/ 0 w 3257"/>
                <a:gd name="T55" fmla="*/ 0 h 1259"/>
                <a:gd name="T56" fmla="*/ 0 w 3257"/>
                <a:gd name="T57" fmla="*/ 0 h 1259"/>
                <a:gd name="T58" fmla="*/ 0 w 3257"/>
                <a:gd name="T59" fmla="*/ 0 h 1259"/>
                <a:gd name="T60" fmla="*/ 0 w 3257"/>
                <a:gd name="T61" fmla="*/ 0 h 1259"/>
                <a:gd name="T62" fmla="*/ 0 w 3257"/>
                <a:gd name="T63" fmla="*/ 0 h 1259"/>
                <a:gd name="T64" fmla="*/ 0 w 3257"/>
                <a:gd name="T65" fmla="*/ 0 h 1259"/>
                <a:gd name="T66" fmla="*/ 0 w 3257"/>
                <a:gd name="T67" fmla="*/ 0 h 1259"/>
                <a:gd name="T68" fmla="*/ 0 w 3257"/>
                <a:gd name="T69" fmla="*/ 0 h 1259"/>
                <a:gd name="T70" fmla="*/ 0 w 3257"/>
                <a:gd name="T71" fmla="*/ 0 h 1259"/>
                <a:gd name="T72" fmla="*/ 0 w 3257"/>
                <a:gd name="T73" fmla="*/ 0 h 1259"/>
                <a:gd name="T74" fmla="*/ 0 w 3257"/>
                <a:gd name="T75" fmla="*/ 0 h 1259"/>
                <a:gd name="T76" fmla="*/ 0 w 3257"/>
                <a:gd name="T77" fmla="*/ 0 h 1259"/>
                <a:gd name="T78" fmla="*/ 0 w 3257"/>
                <a:gd name="T79" fmla="*/ 0 h 1259"/>
                <a:gd name="T80" fmla="*/ 0 w 3257"/>
                <a:gd name="T81" fmla="*/ 0 h 1259"/>
                <a:gd name="T82" fmla="*/ 0 w 3257"/>
                <a:gd name="T83" fmla="*/ 0 h 1259"/>
                <a:gd name="T84" fmla="*/ 0 w 3257"/>
                <a:gd name="T85" fmla="*/ 0 h 1259"/>
                <a:gd name="T86" fmla="*/ 0 w 3257"/>
                <a:gd name="T87" fmla="*/ 0 h 1259"/>
                <a:gd name="T88" fmla="*/ 0 w 3257"/>
                <a:gd name="T89" fmla="*/ 0 h 1259"/>
                <a:gd name="T90" fmla="*/ 0 w 3257"/>
                <a:gd name="T91" fmla="*/ 0 h 1259"/>
                <a:gd name="T92" fmla="*/ 0 w 3257"/>
                <a:gd name="T93" fmla="*/ 0 h 12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57" h="1259">
                  <a:moveTo>
                    <a:pt x="44" y="0"/>
                  </a:moveTo>
                  <a:lnTo>
                    <a:pt x="0" y="99"/>
                  </a:lnTo>
                  <a:lnTo>
                    <a:pt x="5" y="321"/>
                  </a:lnTo>
                  <a:lnTo>
                    <a:pt x="66" y="448"/>
                  </a:lnTo>
                  <a:lnTo>
                    <a:pt x="166" y="482"/>
                  </a:lnTo>
                  <a:lnTo>
                    <a:pt x="338" y="625"/>
                  </a:lnTo>
                  <a:lnTo>
                    <a:pt x="758" y="915"/>
                  </a:lnTo>
                  <a:lnTo>
                    <a:pt x="853" y="931"/>
                  </a:lnTo>
                  <a:lnTo>
                    <a:pt x="974" y="997"/>
                  </a:lnTo>
                  <a:lnTo>
                    <a:pt x="1014" y="1076"/>
                  </a:lnTo>
                  <a:lnTo>
                    <a:pt x="1334" y="1242"/>
                  </a:lnTo>
                  <a:lnTo>
                    <a:pt x="1468" y="1259"/>
                  </a:lnTo>
                  <a:lnTo>
                    <a:pt x="3257" y="698"/>
                  </a:lnTo>
                  <a:lnTo>
                    <a:pt x="3241" y="577"/>
                  </a:lnTo>
                  <a:lnTo>
                    <a:pt x="2764" y="426"/>
                  </a:lnTo>
                  <a:lnTo>
                    <a:pt x="3207" y="621"/>
                  </a:lnTo>
                  <a:lnTo>
                    <a:pt x="1446" y="1174"/>
                  </a:lnTo>
                  <a:lnTo>
                    <a:pt x="1334" y="1076"/>
                  </a:lnTo>
                  <a:lnTo>
                    <a:pt x="1279" y="931"/>
                  </a:lnTo>
                  <a:lnTo>
                    <a:pt x="1324" y="648"/>
                  </a:lnTo>
                  <a:lnTo>
                    <a:pt x="1245" y="786"/>
                  </a:lnTo>
                  <a:lnTo>
                    <a:pt x="1229" y="931"/>
                  </a:lnTo>
                  <a:lnTo>
                    <a:pt x="1279" y="1114"/>
                  </a:lnTo>
                  <a:lnTo>
                    <a:pt x="1324" y="1174"/>
                  </a:lnTo>
                  <a:lnTo>
                    <a:pt x="1064" y="1048"/>
                  </a:lnTo>
                  <a:lnTo>
                    <a:pt x="1014" y="925"/>
                  </a:lnTo>
                  <a:lnTo>
                    <a:pt x="1002" y="742"/>
                  </a:lnTo>
                  <a:lnTo>
                    <a:pt x="1036" y="615"/>
                  </a:lnTo>
                  <a:lnTo>
                    <a:pt x="974" y="710"/>
                  </a:lnTo>
                  <a:lnTo>
                    <a:pt x="952" y="842"/>
                  </a:lnTo>
                  <a:lnTo>
                    <a:pt x="941" y="921"/>
                  </a:lnTo>
                  <a:lnTo>
                    <a:pt x="847" y="859"/>
                  </a:lnTo>
                  <a:lnTo>
                    <a:pt x="831" y="698"/>
                  </a:lnTo>
                  <a:lnTo>
                    <a:pt x="881" y="510"/>
                  </a:lnTo>
                  <a:lnTo>
                    <a:pt x="820" y="593"/>
                  </a:lnTo>
                  <a:lnTo>
                    <a:pt x="776" y="720"/>
                  </a:lnTo>
                  <a:lnTo>
                    <a:pt x="776" y="853"/>
                  </a:lnTo>
                  <a:lnTo>
                    <a:pt x="183" y="442"/>
                  </a:lnTo>
                  <a:lnTo>
                    <a:pt x="177" y="321"/>
                  </a:lnTo>
                  <a:lnTo>
                    <a:pt x="183" y="221"/>
                  </a:lnTo>
                  <a:lnTo>
                    <a:pt x="132" y="287"/>
                  </a:lnTo>
                  <a:lnTo>
                    <a:pt x="104" y="394"/>
                  </a:lnTo>
                  <a:lnTo>
                    <a:pt x="44" y="282"/>
                  </a:lnTo>
                  <a:lnTo>
                    <a:pt x="44" y="121"/>
                  </a:lnTo>
                  <a:lnTo>
                    <a:pt x="149" y="5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2" name="Freeform 41"/>
            <p:cNvSpPr>
              <a:spLocks/>
            </p:cNvSpPr>
            <p:nvPr/>
          </p:nvSpPr>
          <p:spPr bwMode="auto">
            <a:xfrm>
              <a:off x="3446" y="2677"/>
              <a:ext cx="100" cy="152"/>
            </a:xfrm>
            <a:custGeom>
              <a:avLst/>
              <a:gdLst>
                <a:gd name="T0" fmla="*/ 0 w 300"/>
                <a:gd name="T1" fmla="*/ 0 h 454"/>
                <a:gd name="T2" fmla="*/ 0 w 300"/>
                <a:gd name="T3" fmla="*/ 0 h 454"/>
                <a:gd name="T4" fmla="*/ 0 w 300"/>
                <a:gd name="T5" fmla="*/ 0 h 454"/>
                <a:gd name="T6" fmla="*/ 0 w 300"/>
                <a:gd name="T7" fmla="*/ 0 h 454"/>
                <a:gd name="T8" fmla="*/ 0 w 300"/>
                <a:gd name="T9" fmla="*/ 0 h 454"/>
                <a:gd name="T10" fmla="*/ 0 w 300"/>
                <a:gd name="T11" fmla="*/ 0 h 454"/>
                <a:gd name="T12" fmla="*/ 0 w 300"/>
                <a:gd name="T13" fmla="*/ 0 h 454"/>
                <a:gd name="T14" fmla="*/ 0 w 300"/>
                <a:gd name="T15" fmla="*/ 0 h 454"/>
                <a:gd name="T16" fmla="*/ 0 w 300"/>
                <a:gd name="T17" fmla="*/ 0 h 454"/>
                <a:gd name="T18" fmla="*/ 0 w 300"/>
                <a:gd name="T19" fmla="*/ 0 h 454"/>
                <a:gd name="T20" fmla="*/ 0 w 300"/>
                <a:gd name="T21" fmla="*/ 0 h 454"/>
                <a:gd name="T22" fmla="*/ 0 w 300"/>
                <a:gd name="T23" fmla="*/ 0 h 4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0" h="454">
                  <a:moveTo>
                    <a:pt x="145" y="0"/>
                  </a:moveTo>
                  <a:lnTo>
                    <a:pt x="78" y="50"/>
                  </a:lnTo>
                  <a:lnTo>
                    <a:pt x="46" y="138"/>
                  </a:lnTo>
                  <a:lnTo>
                    <a:pt x="0" y="350"/>
                  </a:lnTo>
                  <a:lnTo>
                    <a:pt x="46" y="454"/>
                  </a:lnTo>
                  <a:lnTo>
                    <a:pt x="300" y="372"/>
                  </a:lnTo>
                  <a:lnTo>
                    <a:pt x="239" y="310"/>
                  </a:lnTo>
                  <a:lnTo>
                    <a:pt x="78" y="355"/>
                  </a:lnTo>
                  <a:lnTo>
                    <a:pt x="84" y="183"/>
                  </a:lnTo>
                  <a:lnTo>
                    <a:pt x="156" y="12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3" name="Freeform 42"/>
            <p:cNvSpPr>
              <a:spLocks/>
            </p:cNvSpPr>
            <p:nvPr/>
          </p:nvSpPr>
          <p:spPr bwMode="auto">
            <a:xfrm>
              <a:off x="3558" y="2740"/>
              <a:ext cx="156" cy="54"/>
            </a:xfrm>
            <a:custGeom>
              <a:avLst/>
              <a:gdLst>
                <a:gd name="T0" fmla="*/ 0 w 470"/>
                <a:gd name="T1" fmla="*/ 0 h 161"/>
                <a:gd name="T2" fmla="*/ 0 w 470"/>
                <a:gd name="T3" fmla="*/ 0 h 161"/>
                <a:gd name="T4" fmla="*/ 0 w 470"/>
                <a:gd name="T5" fmla="*/ 0 h 161"/>
                <a:gd name="T6" fmla="*/ 0 w 470"/>
                <a:gd name="T7" fmla="*/ 0 h 161"/>
                <a:gd name="T8" fmla="*/ 0 w 470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0" h="161">
                  <a:moveTo>
                    <a:pt x="10" y="99"/>
                  </a:moveTo>
                  <a:lnTo>
                    <a:pt x="470" y="0"/>
                  </a:lnTo>
                  <a:lnTo>
                    <a:pt x="0" y="161"/>
                  </a:lnTo>
                  <a:lnTo>
                    <a:pt x="1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4" name="Freeform 43"/>
            <p:cNvSpPr>
              <a:spLocks/>
            </p:cNvSpPr>
            <p:nvPr/>
          </p:nvSpPr>
          <p:spPr bwMode="auto">
            <a:xfrm>
              <a:off x="2933" y="2554"/>
              <a:ext cx="1017" cy="494"/>
            </a:xfrm>
            <a:custGeom>
              <a:avLst/>
              <a:gdLst>
                <a:gd name="T0" fmla="*/ 0 w 3052"/>
                <a:gd name="T1" fmla="*/ 0 h 1482"/>
                <a:gd name="T2" fmla="*/ 0 w 3052"/>
                <a:gd name="T3" fmla="*/ 0 h 1482"/>
                <a:gd name="T4" fmla="*/ 0 w 3052"/>
                <a:gd name="T5" fmla="*/ 0 h 1482"/>
                <a:gd name="T6" fmla="*/ 0 w 3052"/>
                <a:gd name="T7" fmla="*/ 0 h 1482"/>
                <a:gd name="T8" fmla="*/ 0 w 3052"/>
                <a:gd name="T9" fmla="*/ 0 h 1482"/>
                <a:gd name="T10" fmla="*/ 0 w 3052"/>
                <a:gd name="T11" fmla="*/ 0 h 1482"/>
                <a:gd name="T12" fmla="*/ 0 w 3052"/>
                <a:gd name="T13" fmla="*/ 0 h 1482"/>
                <a:gd name="T14" fmla="*/ 0 w 3052"/>
                <a:gd name="T15" fmla="*/ 0 h 1482"/>
                <a:gd name="T16" fmla="*/ 0 w 3052"/>
                <a:gd name="T17" fmla="*/ 0 h 1482"/>
                <a:gd name="T18" fmla="*/ 0 w 3052"/>
                <a:gd name="T19" fmla="*/ 0 h 1482"/>
                <a:gd name="T20" fmla="*/ 0 w 3052"/>
                <a:gd name="T21" fmla="*/ 0 h 1482"/>
                <a:gd name="T22" fmla="*/ 0 w 3052"/>
                <a:gd name="T23" fmla="*/ 0 h 1482"/>
                <a:gd name="T24" fmla="*/ 0 w 3052"/>
                <a:gd name="T25" fmla="*/ 0 h 1482"/>
                <a:gd name="T26" fmla="*/ 0 w 3052"/>
                <a:gd name="T27" fmla="*/ 0 h 1482"/>
                <a:gd name="T28" fmla="*/ 0 w 3052"/>
                <a:gd name="T29" fmla="*/ 0 h 1482"/>
                <a:gd name="T30" fmla="*/ 0 w 3052"/>
                <a:gd name="T31" fmla="*/ 0 h 1482"/>
                <a:gd name="T32" fmla="*/ 0 w 3052"/>
                <a:gd name="T33" fmla="*/ 0 h 1482"/>
                <a:gd name="T34" fmla="*/ 0 w 3052"/>
                <a:gd name="T35" fmla="*/ 0 h 1482"/>
                <a:gd name="T36" fmla="*/ 0 w 3052"/>
                <a:gd name="T37" fmla="*/ 0 h 1482"/>
                <a:gd name="T38" fmla="*/ 0 w 3052"/>
                <a:gd name="T39" fmla="*/ 0 h 1482"/>
                <a:gd name="T40" fmla="*/ 0 w 3052"/>
                <a:gd name="T41" fmla="*/ 0 h 1482"/>
                <a:gd name="T42" fmla="*/ 0 w 3052"/>
                <a:gd name="T43" fmla="*/ 0 h 1482"/>
                <a:gd name="T44" fmla="*/ 0 w 3052"/>
                <a:gd name="T45" fmla="*/ 0 h 1482"/>
                <a:gd name="T46" fmla="*/ 0 w 3052"/>
                <a:gd name="T47" fmla="*/ 0 h 148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052" h="1482">
                  <a:moveTo>
                    <a:pt x="243" y="0"/>
                  </a:moveTo>
                  <a:lnTo>
                    <a:pt x="0" y="37"/>
                  </a:lnTo>
                  <a:lnTo>
                    <a:pt x="7" y="126"/>
                  </a:lnTo>
                  <a:lnTo>
                    <a:pt x="770" y="1337"/>
                  </a:lnTo>
                  <a:lnTo>
                    <a:pt x="2809" y="1107"/>
                  </a:lnTo>
                  <a:lnTo>
                    <a:pt x="2903" y="1151"/>
                  </a:lnTo>
                  <a:lnTo>
                    <a:pt x="2957" y="1237"/>
                  </a:lnTo>
                  <a:lnTo>
                    <a:pt x="2892" y="1419"/>
                  </a:lnTo>
                  <a:lnTo>
                    <a:pt x="2554" y="1482"/>
                  </a:lnTo>
                  <a:lnTo>
                    <a:pt x="2906" y="1482"/>
                  </a:lnTo>
                  <a:lnTo>
                    <a:pt x="3052" y="1259"/>
                  </a:lnTo>
                  <a:lnTo>
                    <a:pt x="3044" y="1078"/>
                  </a:lnTo>
                  <a:lnTo>
                    <a:pt x="2980" y="994"/>
                  </a:lnTo>
                  <a:lnTo>
                    <a:pt x="2626" y="1041"/>
                  </a:lnTo>
                  <a:lnTo>
                    <a:pt x="2561" y="1069"/>
                  </a:lnTo>
                  <a:lnTo>
                    <a:pt x="2484" y="1041"/>
                  </a:lnTo>
                  <a:lnTo>
                    <a:pt x="881" y="1230"/>
                  </a:lnTo>
                  <a:lnTo>
                    <a:pt x="384" y="532"/>
                  </a:lnTo>
                  <a:lnTo>
                    <a:pt x="827" y="1236"/>
                  </a:lnTo>
                  <a:lnTo>
                    <a:pt x="787" y="1295"/>
                  </a:lnTo>
                  <a:lnTo>
                    <a:pt x="31" y="70"/>
                  </a:lnTo>
                  <a:lnTo>
                    <a:pt x="224" y="37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5" name="Freeform 44"/>
            <p:cNvSpPr>
              <a:spLocks/>
            </p:cNvSpPr>
            <p:nvPr/>
          </p:nvSpPr>
          <p:spPr bwMode="auto">
            <a:xfrm>
              <a:off x="2959" y="2664"/>
              <a:ext cx="183" cy="427"/>
            </a:xfrm>
            <a:custGeom>
              <a:avLst/>
              <a:gdLst>
                <a:gd name="T0" fmla="*/ 0 w 547"/>
                <a:gd name="T1" fmla="*/ 0 h 1281"/>
                <a:gd name="T2" fmla="*/ 0 w 547"/>
                <a:gd name="T3" fmla="*/ 0 h 1281"/>
                <a:gd name="T4" fmla="*/ 0 w 547"/>
                <a:gd name="T5" fmla="*/ 0 h 1281"/>
                <a:gd name="T6" fmla="*/ 0 w 547"/>
                <a:gd name="T7" fmla="*/ 0 h 1281"/>
                <a:gd name="T8" fmla="*/ 0 w 547"/>
                <a:gd name="T9" fmla="*/ 0 h 1281"/>
                <a:gd name="T10" fmla="*/ 0 w 547"/>
                <a:gd name="T11" fmla="*/ 0 h 1281"/>
                <a:gd name="T12" fmla="*/ 0 w 547"/>
                <a:gd name="T13" fmla="*/ 0 h 1281"/>
                <a:gd name="T14" fmla="*/ 0 w 547"/>
                <a:gd name="T15" fmla="*/ 0 h 1281"/>
                <a:gd name="T16" fmla="*/ 0 w 547"/>
                <a:gd name="T17" fmla="*/ 0 h 1281"/>
                <a:gd name="T18" fmla="*/ 0 w 547"/>
                <a:gd name="T19" fmla="*/ 0 h 1281"/>
                <a:gd name="T20" fmla="*/ 0 w 547"/>
                <a:gd name="T21" fmla="*/ 0 h 1281"/>
                <a:gd name="T22" fmla="*/ 0 w 547"/>
                <a:gd name="T23" fmla="*/ 0 h 1281"/>
                <a:gd name="T24" fmla="*/ 0 w 547"/>
                <a:gd name="T25" fmla="*/ 0 h 1281"/>
                <a:gd name="T26" fmla="*/ 0 w 547"/>
                <a:gd name="T27" fmla="*/ 0 h 12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7" h="1281">
                  <a:moveTo>
                    <a:pt x="71" y="0"/>
                  </a:moveTo>
                  <a:lnTo>
                    <a:pt x="82" y="95"/>
                  </a:lnTo>
                  <a:lnTo>
                    <a:pt x="66" y="175"/>
                  </a:lnTo>
                  <a:lnTo>
                    <a:pt x="38" y="228"/>
                  </a:lnTo>
                  <a:lnTo>
                    <a:pt x="0" y="256"/>
                  </a:lnTo>
                  <a:lnTo>
                    <a:pt x="143" y="527"/>
                  </a:lnTo>
                  <a:lnTo>
                    <a:pt x="547" y="1281"/>
                  </a:lnTo>
                  <a:lnTo>
                    <a:pt x="249" y="604"/>
                  </a:lnTo>
                  <a:lnTo>
                    <a:pt x="66" y="256"/>
                  </a:lnTo>
                  <a:lnTo>
                    <a:pt x="243" y="465"/>
                  </a:lnTo>
                  <a:lnTo>
                    <a:pt x="104" y="189"/>
                  </a:lnTo>
                  <a:lnTo>
                    <a:pt x="143" y="8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6" name="Freeform 45"/>
            <p:cNvSpPr>
              <a:spLocks/>
            </p:cNvSpPr>
            <p:nvPr/>
          </p:nvSpPr>
          <p:spPr bwMode="auto">
            <a:xfrm>
              <a:off x="2904" y="2702"/>
              <a:ext cx="1092" cy="489"/>
            </a:xfrm>
            <a:custGeom>
              <a:avLst/>
              <a:gdLst>
                <a:gd name="T0" fmla="*/ 0 w 3277"/>
                <a:gd name="T1" fmla="*/ 0 h 1467"/>
                <a:gd name="T2" fmla="*/ 0 w 3277"/>
                <a:gd name="T3" fmla="*/ 0 h 1467"/>
                <a:gd name="T4" fmla="*/ 0 w 3277"/>
                <a:gd name="T5" fmla="*/ 0 h 1467"/>
                <a:gd name="T6" fmla="*/ 0 w 3277"/>
                <a:gd name="T7" fmla="*/ 0 h 1467"/>
                <a:gd name="T8" fmla="*/ 0 w 3277"/>
                <a:gd name="T9" fmla="*/ 0 h 1467"/>
                <a:gd name="T10" fmla="*/ 0 w 3277"/>
                <a:gd name="T11" fmla="*/ 0 h 1467"/>
                <a:gd name="T12" fmla="*/ 0 w 3277"/>
                <a:gd name="T13" fmla="*/ 0 h 1467"/>
                <a:gd name="T14" fmla="*/ 0 w 3277"/>
                <a:gd name="T15" fmla="*/ 0 h 1467"/>
                <a:gd name="T16" fmla="*/ 0 w 3277"/>
                <a:gd name="T17" fmla="*/ 0 h 1467"/>
                <a:gd name="T18" fmla="*/ 0 w 3277"/>
                <a:gd name="T19" fmla="*/ 0 h 1467"/>
                <a:gd name="T20" fmla="*/ 0 w 3277"/>
                <a:gd name="T21" fmla="*/ 0 h 1467"/>
                <a:gd name="T22" fmla="*/ 0 w 3277"/>
                <a:gd name="T23" fmla="*/ 0 h 1467"/>
                <a:gd name="T24" fmla="*/ 0 w 3277"/>
                <a:gd name="T25" fmla="*/ 0 h 1467"/>
                <a:gd name="T26" fmla="*/ 0 w 3277"/>
                <a:gd name="T27" fmla="*/ 0 h 1467"/>
                <a:gd name="T28" fmla="*/ 0 w 3277"/>
                <a:gd name="T29" fmla="*/ 0 h 1467"/>
                <a:gd name="T30" fmla="*/ 0 w 3277"/>
                <a:gd name="T31" fmla="*/ 0 h 1467"/>
                <a:gd name="T32" fmla="*/ 0 w 3277"/>
                <a:gd name="T33" fmla="*/ 0 h 1467"/>
                <a:gd name="T34" fmla="*/ 0 w 3277"/>
                <a:gd name="T35" fmla="*/ 0 h 1467"/>
                <a:gd name="T36" fmla="*/ 0 w 3277"/>
                <a:gd name="T37" fmla="*/ 0 h 1467"/>
                <a:gd name="T38" fmla="*/ 0 w 3277"/>
                <a:gd name="T39" fmla="*/ 0 h 1467"/>
                <a:gd name="T40" fmla="*/ 0 w 3277"/>
                <a:gd name="T41" fmla="*/ 0 h 1467"/>
                <a:gd name="T42" fmla="*/ 0 w 3277"/>
                <a:gd name="T43" fmla="*/ 0 h 1467"/>
                <a:gd name="T44" fmla="*/ 0 w 3277"/>
                <a:gd name="T45" fmla="*/ 0 h 1467"/>
                <a:gd name="T46" fmla="*/ 0 w 3277"/>
                <a:gd name="T47" fmla="*/ 0 h 1467"/>
                <a:gd name="T48" fmla="*/ 0 w 3277"/>
                <a:gd name="T49" fmla="*/ 0 h 1467"/>
                <a:gd name="T50" fmla="*/ 0 w 3277"/>
                <a:gd name="T51" fmla="*/ 0 h 1467"/>
                <a:gd name="T52" fmla="*/ 0 w 3277"/>
                <a:gd name="T53" fmla="*/ 0 h 1467"/>
                <a:gd name="T54" fmla="*/ 0 w 3277"/>
                <a:gd name="T55" fmla="*/ 0 h 1467"/>
                <a:gd name="T56" fmla="*/ 0 w 3277"/>
                <a:gd name="T57" fmla="*/ 0 h 146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277" h="1467">
                  <a:moveTo>
                    <a:pt x="256" y="0"/>
                  </a:moveTo>
                  <a:lnTo>
                    <a:pt x="120" y="62"/>
                  </a:lnTo>
                  <a:lnTo>
                    <a:pt x="12" y="85"/>
                  </a:lnTo>
                  <a:lnTo>
                    <a:pt x="0" y="157"/>
                  </a:lnTo>
                  <a:lnTo>
                    <a:pt x="445" y="993"/>
                  </a:lnTo>
                  <a:lnTo>
                    <a:pt x="635" y="1467"/>
                  </a:lnTo>
                  <a:lnTo>
                    <a:pt x="2530" y="1233"/>
                  </a:lnTo>
                  <a:lnTo>
                    <a:pt x="2601" y="1210"/>
                  </a:lnTo>
                  <a:lnTo>
                    <a:pt x="2702" y="1244"/>
                  </a:lnTo>
                  <a:lnTo>
                    <a:pt x="3045" y="1198"/>
                  </a:lnTo>
                  <a:lnTo>
                    <a:pt x="3199" y="1056"/>
                  </a:lnTo>
                  <a:lnTo>
                    <a:pt x="3277" y="706"/>
                  </a:lnTo>
                  <a:lnTo>
                    <a:pt x="3223" y="456"/>
                  </a:lnTo>
                  <a:lnTo>
                    <a:pt x="2982" y="245"/>
                  </a:lnTo>
                  <a:lnTo>
                    <a:pt x="2511" y="363"/>
                  </a:lnTo>
                  <a:lnTo>
                    <a:pt x="2933" y="371"/>
                  </a:lnTo>
                  <a:lnTo>
                    <a:pt x="3115" y="510"/>
                  </a:lnTo>
                  <a:lnTo>
                    <a:pt x="3196" y="631"/>
                  </a:lnTo>
                  <a:lnTo>
                    <a:pt x="3202" y="811"/>
                  </a:lnTo>
                  <a:lnTo>
                    <a:pt x="3134" y="1027"/>
                  </a:lnTo>
                  <a:lnTo>
                    <a:pt x="3047" y="1124"/>
                  </a:lnTo>
                  <a:lnTo>
                    <a:pt x="2769" y="1161"/>
                  </a:lnTo>
                  <a:lnTo>
                    <a:pt x="2645" y="1121"/>
                  </a:lnTo>
                  <a:lnTo>
                    <a:pt x="2477" y="1205"/>
                  </a:lnTo>
                  <a:lnTo>
                    <a:pt x="688" y="1360"/>
                  </a:lnTo>
                  <a:lnTo>
                    <a:pt x="53" y="107"/>
                  </a:lnTo>
                  <a:lnTo>
                    <a:pt x="270" y="41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7" name="Freeform 46"/>
            <p:cNvSpPr>
              <a:spLocks/>
            </p:cNvSpPr>
            <p:nvPr/>
          </p:nvSpPr>
          <p:spPr bwMode="auto">
            <a:xfrm>
              <a:off x="3148" y="2941"/>
              <a:ext cx="552" cy="163"/>
            </a:xfrm>
            <a:custGeom>
              <a:avLst/>
              <a:gdLst>
                <a:gd name="T0" fmla="*/ 0 w 1656"/>
                <a:gd name="T1" fmla="*/ 0 h 489"/>
                <a:gd name="T2" fmla="*/ 0 w 1656"/>
                <a:gd name="T3" fmla="*/ 0 h 489"/>
                <a:gd name="T4" fmla="*/ 0 w 1656"/>
                <a:gd name="T5" fmla="*/ 0 h 489"/>
                <a:gd name="T6" fmla="*/ 0 w 1656"/>
                <a:gd name="T7" fmla="*/ 0 h 489"/>
                <a:gd name="T8" fmla="*/ 0 w 1656"/>
                <a:gd name="T9" fmla="*/ 0 h 489"/>
                <a:gd name="T10" fmla="*/ 0 w 1656"/>
                <a:gd name="T11" fmla="*/ 0 h 489"/>
                <a:gd name="T12" fmla="*/ 0 w 1656"/>
                <a:gd name="T13" fmla="*/ 0 h 489"/>
                <a:gd name="T14" fmla="*/ 0 w 1656"/>
                <a:gd name="T15" fmla="*/ 0 h 489"/>
                <a:gd name="T16" fmla="*/ 0 w 1656"/>
                <a:gd name="T17" fmla="*/ 0 h 489"/>
                <a:gd name="T18" fmla="*/ 0 w 1656"/>
                <a:gd name="T19" fmla="*/ 0 h 489"/>
                <a:gd name="T20" fmla="*/ 0 w 1656"/>
                <a:gd name="T21" fmla="*/ 0 h 489"/>
                <a:gd name="T22" fmla="*/ 0 w 1656"/>
                <a:gd name="T23" fmla="*/ 0 h 489"/>
                <a:gd name="T24" fmla="*/ 0 w 1656"/>
                <a:gd name="T25" fmla="*/ 0 h 489"/>
                <a:gd name="T26" fmla="*/ 0 w 1656"/>
                <a:gd name="T27" fmla="*/ 0 h 4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56" h="489">
                  <a:moveTo>
                    <a:pt x="0" y="489"/>
                  </a:moveTo>
                  <a:lnTo>
                    <a:pt x="133" y="366"/>
                  </a:lnTo>
                  <a:lnTo>
                    <a:pt x="193" y="256"/>
                  </a:lnTo>
                  <a:lnTo>
                    <a:pt x="177" y="123"/>
                  </a:lnTo>
                  <a:lnTo>
                    <a:pt x="1202" y="0"/>
                  </a:lnTo>
                  <a:lnTo>
                    <a:pt x="288" y="157"/>
                  </a:lnTo>
                  <a:lnTo>
                    <a:pt x="248" y="267"/>
                  </a:lnTo>
                  <a:lnTo>
                    <a:pt x="1030" y="223"/>
                  </a:lnTo>
                  <a:lnTo>
                    <a:pt x="232" y="340"/>
                  </a:lnTo>
                  <a:lnTo>
                    <a:pt x="187" y="384"/>
                  </a:lnTo>
                  <a:lnTo>
                    <a:pt x="143" y="411"/>
                  </a:lnTo>
                  <a:lnTo>
                    <a:pt x="1656" y="328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8" name="Freeform 47"/>
            <p:cNvSpPr>
              <a:spLocks/>
            </p:cNvSpPr>
            <p:nvPr/>
          </p:nvSpPr>
          <p:spPr bwMode="auto">
            <a:xfrm>
              <a:off x="3149" y="2785"/>
              <a:ext cx="253" cy="111"/>
            </a:xfrm>
            <a:custGeom>
              <a:avLst/>
              <a:gdLst>
                <a:gd name="T0" fmla="*/ 0 w 759"/>
                <a:gd name="T1" fmla="*/ 0 h 332"/>
                <a:gd name="T2" fmla="*/ 0 w 759"/>
                <a:gd name="T3" fmla="*/ 0 h 332"/>
                <a:gd name="T4" fmla="*/ 0 w 759"/>
                <a:gd name="T5" fmla="*/ 0 h 332"/>
                <a:gd name="T6" fmla="*/ 0 w 759"/>
                <a:gd name="T7" fmla="*/ 0 h 332"/>
                <a:gd name="T8" fmla="*/ 0 w 759"/>
                <a:gd name="T9" fmla="*/ 0 h 332"/>
                <a:gd name="T10" fmla="*/ 0 w 759"/>
                <a:gd name="T11" fmla="*/ 0 h 332"/>
                <a:gd name="T12" fmla="*/ 0 w 759"/>
                <a:gd name="T13" fmla="*/ 0 h 332"/>
                <a:gd name="T14" fmla="*/ 0 w 759"/>
                <a:gd name="T15" fmla="*/ 0 h 332"/>
                <a:gd name="T16" fmla="*/ 0 w 759"/>
                <a:gd name="T17" fmla="*/ 0 h 332"/>
                <a:gd name="T18" fmla="*/ 0 w 759"/>
                <a:gd name="T19" fmla="*/ 0 h 3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59" h="332">
                  <a:moveTo>
                    <a:pt x="292" y="0"/>
                  </a:moveTo>
                  <a:lnTo>
                    <a:pt x="0" y="15"/>
                  </a:lnTo>
                  <a:lnTo>
                    <a:pt x="221" y="332"/>
                  </a:lnTo>
                  <a:lnTo>
                    <a:pt x="759" y="291"/>
                  </a:lnTo>
                  <a:lnTo>
                    <a:pt x="700" y="251"/>
                  </a:lnTo>
                  <a:lnTo>
                    <a:pt x="261" y="266"/>
                  </a:lnTo>
                  <a:lnTo>
                    <a:pt x="145" y="71"/>
                  </a:lnTo>
                  <a:lnTo>
                    <a:pt x="360" y="1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79" name="Freeform 48"/>
            <p:cNvSpPr>
              <a:spLocks/>
            </p:cNvSpPr>
            <p:nvPr/>
          </p:nvSpPr>
          <p:spPr bwMode="auto">
            <a:xfrm>
              <a:off x="3582" y="2852"/>
              <a:ext cx="219" cy="28"/>
            </a:xfrm>
            <a:custGeom>
              <a:avLst/>
              <a:gdLst>
                <a:gd name="T0" fmla="*/ 0 w 657"/>
                <a:gd name="T1" fmla="*/ 0 h 84"/>
                <a:gd name="T2" fmla="*/ 0 w 657"/>
                <a:gd name="T3" fmla="*/ 0 h 84"/>
                <a:gd name="T4" fmla="*/ 0 w 657"/>
                <a:gd name="T5" fmla="*/ 0 h 84"/>
                <a:gd name="T6" fmla="*/ 0 w 657"/>
                <a:gd name="T7" fmla="*/ 0 h 84"/>
                <a:gd name="T8" fmla="*/ 0 w 657"/>
                <a:gd name="T9" fmla="*/ 0 h 84"/>
                <a:gd name="T10" fmla="*/ 0 w 657"/>
                <a:gd name="T11" fmla="*/ 0 h 84"/>
                <a:gd name="T12" fmla="*/ 0 w 657"/>
                <a:gd name="T13" fmla="*/ 0 h 84"/>
                <a:gd name="T14" fmla="*/ 0 w 657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7" h="84">
                  <a:moveTo>
                    <a:pt x="0" y="84"/>
                  </a:moveTo>
                  <a:lnTo>
                    <a:pt x="113" y="71"/>
                  </a:lnTo>
                  <a:lnTo>
                    <a:pt x="337" y="42"/>
                  </a:lnTo>
                  <a:lnTo>
                    <a:pt x="558" y="13"/>
                  </a:lnTo>
                  <a:lnTo>
                    <a:pt x="657" y="0"/>
                  </a:lnTo>
                  <a:lnTo>
                    <a:pt x="164" y="1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0" name="Freeform 49"/>
            <p:cNvSpPr>
              <a:spLocks/>
            </p:cNvSpPr>
            <p:nvPr/>
          </p:nvSpPr>
          <p:spPr bwMode="auto">
            <a:xfrm>
              <a:off x="3203" y="2181"/>
              <a:ext cx="608" cy="150"/>
            </a:xfrm>
            <a:custGeom>
              <a:avLst/>
              <a:gdLst>
                <a:gd name="T0" fmla="*/ 0 w 1825"/>
                <a:gd name="T1" fmla="*/ 0 h 451"/>
                <a:gd name="T2" fmla="*/ 0 w 1825"/>
                <a:gd name="T3" fmla="*/ 0 h 451"/>
                <a:gd name="T4" fmla="*/ 0 w 1825"/>
                <a:gd name="T5" fmla="*/ 0 h 451"/>
                <a:gd name="T6" fmla="*/ 0 w 1825"/>
                <a:gd name="T7" fmla="*/ 0 h 451"/>
                <a:gd name="T8" fmla="*/ 0 w 1825"/>
                <a:gd name="T9" fmla="*/ 0 h 451"/>
                <a:gd name="T10" fmla="*/ 0 w 1825"/>
                <a:gd name="T11" fmla="*/ 0 h 451"/>
                <a:gd name="T12" fmla="*/ 0 w 1825"/>
                <a:gd name="T13" fmla="*/ 0 h 451"/>
                <a:gd name="T14" fmla="*/ 0 w 1825"/>
                <a:gd name="T15" fmla="*/ 0 h 451"/>
                <a:gd name="T16" fmla="*/ 0 w 1825"/>
                <a:gd name="T17" fmla="*/ 0 h 451"/>
                <a:gd name="T18" fmla="*/ 0 w 1825"/>
                <a:gd name="T19" fmla="*/ 0 h 451"/>
                <a:gd name="T20" fmla="*/ 0 w 1825"/>
                <a:gd name="T21" fmla="*/ 0 h 451"/>
                <a:gd name="T22" fmla="*/ 0 w 1825"/>
                <a:gd name="T23" fmla="*/ 0 h 451"/>
                <a:gd name="T24" fmla="*/ 0 w 1825"/>
                <a:gd name="T25" fmla="*/ 0 h 4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825" h="451">
                  <a:moveTo>
                    <a:pt x="1825" y="97"/>
                  </a:moveTo>
                  <a:lnTo>
                    <a:pt x="1527" y="47"/>
                  </a:lnTo>
                  <a:lnTo>
                    <a:pt x="1472" y="4"/>
                  </a:lnTo>
                  <a:lnTo>
                    <a:pt x="1391" y="0"/>
                  </a:lnTo>
                  <a:lnTo>
                    <a:pt x="0" y="308"/>
                  </a:lnTo>
                  <a:lnTo>
                    <a:pt x="451" y="451"/>
                  </a:lnTo>
                  <a:lnTo>
                    <a:pt x="1628" y="153"/>
                  </a:lnTo>
                  <a:lnTo>
                    <a:pt x="433" y="385"/>
                  </a:lnTo>
                  <a:lnTo>
                    <a:pt x="310" y="305"/>
                  </a:lnTo>
                  <a:lnTo>
                    <a:pt x="1400" y="42"/>
                  </a:lnTo>
                  <a:lnTo>
                    <a:pt x="1476" y="63"/>
                  </a:lnTo>
                  <a:lnTo>
                    <a:pt x="1825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1" name="Freeform 50"/>
            <p:cNvSpPr>
              <a:spLocks/>
            </p:cNvSpPr>
            <p:nvPr/>
          </p:nvSpPr>
          <p:spPr bwMode="auto">
            <a:xfrm>
              <a:off x="3653" y="2490"/>
              <a:ext cx="315" cy="128"/>
            </a:xfrm>
            <a:custGeom>
              <a:avLst/>
              <a:gdLst>
                <a:gd name="T0" fmla="*/ 0 w 945"/>
                <a:gd name="T1" fmla="*/ 0 h 382"/>
                <a:gd name="T2" fmla="*/ 0 w 945"/>
                <a:gd name="T3" fmla="*/ 0 h 382"/>
                <a:gd name="T4" fmla="*/ 0 w 945"/>
                <a:gd name="T5" fmla="*/ 0 h 382"/>
                <a:gd name="T6" fmla="*/ 0 w 945"/>
                <a:gd name="T7" fmla="*/ 0 h 382"/>
                <a:gd name="T8" fmla="*/ 0 w 945"/>
                <a:gd name="T9" fmla="*/ 0 h 382"/>
                <a:gd name="T10" fmla="*/ 0 w 945"/>
                <a:gd name="T11" fmla="*/ 0 h 3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5" h="382">
                  <a:moveTo>
                    <a:pt x="0" y="382"/>
                  </a:moveTo>
                  <a:lnTo>
                    <a:pt x="272" y="118"/>
                  </a:lnTo>
                  <a:lnTo>
                    <a:pt x="663" y="0"/>
                  </a:lnTo>
                  <a:lnTo>
                    <a:pt x="945" y="118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2" name="Freeform 51"/>
            <p:cNvSpPr>
              <a:spLocks/>
            </p:cNvSpPr>
            <p:nvPr/>
          </p:nvSpPr>
          <p:spPr bwMode="auto">
            <a:xfrm>
              <a:off x="3499" y="2461"/>
              <a:ext cx="561" cy="391"/>
            </a:xfrm>
            <a:custGeom>
              <a:avLst/>
              <a:gdLst>
                <a:gd name="T0" fmla="*/ 0 w 1682"/>
                <a:gd name="T1" fmla="*/ 0 h 1174"/>
                <a:gd name="T2" fmla="*/ 0 w 1682"/>
                <a:gd name="T3" fmla="*/ 0 h 1174"/>
                <a:gd name="T4" fmla="*/ 0 w 1682"/>
                <a:gd name="T5" fmla="*/ 0 h 1174"/>
                <a:gd name="T6" fmla="*/ 0 w 1682"/>
                <a:gd name="T7" fmla="*/ 0 h 1174"/>
                <a:gd name="T8" fmla="*/ 0 w 1682"/>
                <a:gd name="T9" fmla="*/ 0 h 1174"/>
                <a:gd name="T10" fmla="*/ 0 w 1682"/>
                <a:gd name="T11" fmla="*/ 0 h 1174"/>
                <a:gd name="T12" fmla="*/ 0 w 1682"/>
                <a:gd name="T13" fmla="*/ 0 h 1174"/>
                <a:gd name="T14" fmla="*/ 0 w 1682"/>
                <a:gd name="T15" fmla="*/ 0 h 1174"/>
                <a:gd name="T16" fmla="*/ 0 w 1682"/>
                <a:gd name="T17" fmla="*/ 0 h 1174"/>
                <a:gd name="T18" fmla="*/ 0 w 1682"/>
                <a:gd name="T19" fmla="*/ 0 h 1174"/>
                <a:gd name="T20" fmla="*/ 0 w 1682"/>
                <a:gd name="T21" fmla="*/ 0 h 1174"/>
                <a:gd name="T22" fmla="*/ 0 w 1682"/>
                <a:gd name="T23" fmla="*/ 0 h 1174"/>
                <a:gd name="T24" fmla="*/ 0 w 1682"/>
                <a:gd name="T25" fmla="*/ 0 h 1174"/>
                <a:gd name="T26" fmla="*/ 0 w 1682"/>
                <a:gd name="T27" fmla="*/ 0 h 1174"/>
                <a:gd name="T28" fmla="*/ 0 w 1682"/>
                <a:gd name="T29" fmla="*/ 0 h 1174"/>
                <a:gd name="T30" fmla="*/ 0 w 1682"/>
                <a:gd name="T31" fmla="*/ 0 h 1174"/>
                <a:gd name="T32" fmla="*/ 0 w 1682"/>
                <a:gd name="T33" fmla="*/ 0 h 1174"/>
                <a:gd name="T34" fmla="*/ 0 w 1682"/>
                <a:gd name="T35" fmla="*/ 0 h 1174"/>
                <a:gd name="T36" fmla="*/ 0 w 1682"/>
                <a:gd name="T37" fmla="*/ 0 h 1174"/>
                <a:gd name="T38" fmla="*/ 0 w 1682"/>
                <a:gd name="T39" fmla="*/ 0 h 1174"/>
                <a:gd name="T40" fmla="*/ 0 w 1682"/>
                <a:gd name="T41" fmla="*/ 0 h 11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682" h="1174">
                  <a:moveTo>
                    <a:pt x="939" y="0"/>
                  </a:moveTo>
                  <a:lnTo>
                    <a:pt x="1648" y="189"/>
                  </a:lnTo>
                  <a:lnTo>
                    <a:pt x="1682" y="300"/>
                  </a:lnTo>
                  <a:lnTo>
                    <a:pt x="1338" y="417"/>
                  </a:lnTo>
                  <a:lnTo>
                    <a:pt x="1293" y="505"/>
                  </a:lnTo>
                  <a:lnTo>
                    <a:pt x="1316" y="605"/>
                  </a:lnTo>
                  <a:lnTo>
                    <a:pt x="1366" y="678"/>
                  </a:lnTo>
                  <a:lnTo>
                    <a:pt x="1465" y="732"/>
                  </a:lnTo>
                  <a:lnTo>
                    <a:pt x="0" y="1174"/>
                  </a:lnTo>
                  <a:lnTo>
                    <a:pt x="1348" y="716"/>
                  </a:lnTo>
                  <a:lnTo>
                    <a:pt x="1259" y="662"/>
                  </a:lnTo>
                  <a:lnTo>
                    <a:pt x="828" y="755"/>
                  </a:lnTo>
                  <a:lnTo>
                    <a:pt x="1237" y="600"/>
                  </a:lnTo>
                  <a:lnTo>
                    <a:pt x="1243" y="473"/>
                  </a:lnTo>
                  <a:lnTo>
                    <a:pt x="368" y="666"/>
                  </a:lnTo>
                  <a:lnTo>
                    <a:pt x="346" y="573"/>
                  </a:lnTo>
                  <a:lnTo>
                    <a:pt x="1642" y="226"/>
                  </a:lnTo>
                  <a:lnTo>
                    <a:pt x="982" y="68"/>
                  </a:lnTo>
                  <a:lnTo>
                    <a:pt x="474" y="23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83" name="Freeform 52"/>
            <p:cNvSpPr>
              <a:spLocks/>
            </p:cNvSpPr>
            <p:nvPr/>
          </p:nvSpPr>
          <p:spPr bwMode="auto">
            <a:xfrm>
              <a:off x="3770" y="2810"/>
              <a:ext cx="99" cy="47"/>
            </a:xfrm>
            <a:custGeom>
              <a:avLst/>
              <a:gdLst>
                <a:gd name="T0" fmla="*/ 0 w 297"/>
                <a:gd name="T1" fmla="*/ 0 h 141"/>
                <a:gd name="T2" fmla="*/ 0 w 297"/>
                <a:gd name="T3" fmla="*/ 0 h 141"/>
                <a:gd name="T4" fmla="*/ 0 w 297"/>
                <a:gd name="T5" fmla="*/ 0 h 141"/>
                <a:gd name="T6" fmla="*/ 0 w 297"/>
                <a:gd name="T7" fmla="*/ 0 h 141"/>
                <a:gd name="T8" fmla="*/ 0 w 297"/>
                <a:gd name="T9" fmla="*/ 0 h 141"/>
                <a:gd name="T10" fmla="*/ 0 w 297"/>
                <a:gd name="T11" fmla="*/ 0 h 141"/>
                <a:gd name="T12" fmla="*/ 0 w 297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" h="141">
                  <a:moveTo>
                    <a:pt x="197" y="0"/>
                  </a:moveTo>
                  <a:lnTo>
                    <a:pt x="297" y="121"/>
                  </a:lnTo>
                  <a:lnTo>
                    <a:pt x="0" y="141"/>
                  </a:lnTo>
                  <a:lnTo>
                    <a:pt x="169" y="88"/>
                  </a:lnTo>
                  <a:lnTo>
                    <a:pt x="129" y="13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2" name="Group 53"/>
          <p:cNvGrpSpPr>
            <a:grpSpLocks/>
          </p:cNvGrpSpPr>
          <p:nvPr/>
        </p:nvGrpSpPr>
        <p:grpSpPr bwMode="auto">
          <a:xfrm>
            <a:off x="3130550" y="1484313"/>
            <a:ext cx="1441450" cy="1223962"/>
            <a:chOff x="2112" y="2544"/>
            <a:chExt cx="1255" cy="1559"/>
          </a:xfrm>
        </p:grpSpPr>
        <p:grpSp>
          <p:nvGrpSpPr>
            <p:cNvPr id="14355" name="Group 54"/>
            <p:cNvGrpSpPr>
              <a:grpSpLocks/>
            </p:cNvGrpSpPr>
            <p:nvPr/>
          </p:nvGrpSpPr>
          <p:grpSpPr bwMode="auto">
            <a:xfrm>
              <a:off x="2160" y="3312"/>
              <a:ext cx="1207" cy="791"/>
              <a:chOff x="2880" y="2118"/>
              <a:chExt cx="1207" cy="1073"/>
            </a:xfrm>
          </p:grpSpPr>
          <p:sp>
            <p:nvSpPr>
              <p:cNvPr id="14494" name="Freeform 55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5" name="Freeform 56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6" name="Freeform 57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7" name="Freeform 58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8" name="Freeform 59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9" name="Freeform 60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0" name="Freeform 61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1" name="Freeform 62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2" name="Freeform 63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3" name="Freeform 64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4" name="Freeform 65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5" name="Freeform 66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6" name="Freeform 67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7" name="Freeform 68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8" name="Freeform 69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09" name="Freeform 70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0" name="Freeform 71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1" name="Freeform 72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2" name="Freeform 73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3" name="Freeform 74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4" name="Freeform 75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5" name="Freeform 76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6" name="Freeform 77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7" name="Freeform 78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8" name="Freeform 79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19" name="Freeform 80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0" name="Freeform 81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1" name="Freeform 82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2" name="Freeform 83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3" name="Freeform 84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4" name="Freeform 85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5" name="Freeform 86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6" name="Freeform 87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7" name="Freeform 88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8" name="Freeform 89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29" name="Freeform 90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0" name="Freeform 91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1" name="Freeform 92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2" name="Freeform 93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3" name="Freeform 94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4" name="Freeform 95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5" name="Freeform 96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6" name="Freeform 97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7" name="Freeform 98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38" name="Freeform 99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56" name="Group 100"/>
            <p:cNvGrpSpPr>
              <a:grpSpLocks/>
            </p:cNvGrpSpPr>
            <p:nvPr/>
          </p:nvGrpSpPr>
          <p:grpSpPr bwMode="auto">
            <a:xfrm>
              <a:off x="2160" y="2928"/>
              <a:ext cx="1207" cy="791"/>
              <a:chOff x="2880" y="2118"/>
              <a:chExt cx="1207" cy="1073"/>
            </a:xfrm>
          </p:grpSpPr>
          <p:sp>
            <p:nvSpPr>
              <p:cNvPr id="14449" name="Freeform 101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0" name="Freeform 102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1" name="Freeform 103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2" name="Freeform 104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3" name="Freeform 105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4" name="Freeform 106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5" name="Freeform 107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6" name="Freeform 108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7" name="Freeform 109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8" name="Freeform 110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9" name="Freeform 111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0" name="Freeform 112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1" name="Freeform 113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2" name="Freeform 114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3" name="Freeform 115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4" name="Freeform 116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5" name="Freeform 117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6" name="Freeform 118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7" name="Freeform 119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8" name="Freeform 120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69" name="Freeform 121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0" name="Freeform 122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1" name="Freeform 123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2" name="Freeform 124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3" name="Freeform 125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4" name="Freeform 126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5" name="Freeform 127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6" name="Freeform 128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7" name="Freeform 129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8" name="Freeform 130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79" name="Freeform 131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0" name="Freeform 132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1" name="Freeform 133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2" name="Freeform 134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3" name="Freeform 135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4" name="Freeform 136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5" name="Freeform 137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6" name="Freeform 138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7" name="Freeform 139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8" name="Freeform 140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89" name="Freeform 141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0" name="Freeform 142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1" name="Freeform 143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2" name="Freeform 144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93" name="Freeform 145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57" name="Group 146"/>
            <p:cNvGrpSpPr>
              <a:grpSpLocks/>
            </p:cNvGrpSpPr>
            <p:nvPr/>
          </p:nvGrpSpPr>
          <p:grpSpPr bwMode="auto">
            <a:xfrm>
              <a:off x="2160" y="3024"/>
              <a:ext cx="1207" cy="791"/>
              <a:chOff x="2880" y="2118"/>
              <a:chExt cx="1207" cy="1073"/>
            </a:xfrm>
          </p:grpSpPr>
          <p:sp>
            <p:nvSpPr>
              <p:cNvPr id="14404" name="Freeform 147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5" name="Freeform 148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6" name="Freeform 149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7" name="Freeform 150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8" name="Freeform 151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9" name="Freeform 152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0" name="Freeform 153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1" name="Freeform 154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2" name="Freeform 155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3" name="Freeform 156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4" name="Freeform 157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5" name="Freeform 158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6" name="Freeform 159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7" name="Freeform 160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8" name="Freeform 161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9" name="Freeform 162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0" name="Freeform 163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1" name="Freeform 164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2" name="Freeform 165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3" name="Freeform 166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4" name="Freeform 167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5" name="Freeform 168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6" name="Freeform 169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7" name="Freeform 170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8" name="Freeform 171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9" name="Freeform 172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0" name="Freeform 173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1" name="Freeform 174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2" name="Freeform 175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3" name="Freeform 176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4" name="Freeform 177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5" name="Freeform 178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6" name="Freeform 179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7" name="Freeform 180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8" name="Freeform 181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" name="Freeform 182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" name="Freeform 183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" name="Freeform 184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2" name="Freeform 185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3" name="Freeform 186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4" name="Freeform 187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5" name="Freeform 188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6" name="Freeform 189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7" name="Freeform 190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8" name="Freeform 191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58" name="Group 192"/>
            <p:cNvGrpSpPr>
              <a:grpSpLocks/>
            </p:cNvGrpSpPr>
            <p:nvPr/>
          </p:nvGrpSpPr>
          <p:grpSpPr bwMode="auto">
            <a:xfrm>
              <a:off x="2112" y="2544"/>
              <a:ext cx="1207" cy="791"/>
              <a:chOff x="2880" y="2118"/>
              <a:chExt cx="1207" cy="1073"/>
            </a:xfrm>
          </p:grpSpPr>
          <p:sp>
            <p:nvSpPr>
              <p:cNvPr id="14359" name="Freeform 193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>
                  <a:gd name="T0" fmla="*/ 0 w 2566"/>
                  <a:gd name="T1" fmla="*/ 0 h 2741"/>
                  <a:gd name="T2" fmla="*/ 0 w 2566"/>
                  <a:gd name="T3" fmla="*/ 0 h 2741"/>
                  <a:gd name="T4" fmla="*/ 0 w 2566"/>
                  <a:gd name="T5" fmla="*/ 0 h 2741"/>
                  <a:gd name="T6" fmla="*/ 0 w 2566"/>
                  <a:gd name="T7" fmla="*/ 0 h 2741"/>
                  <a:gd name="T8" fmla="*/ 0 w 2566"/>
                  <a:gd name="T9" fmla="*/ 0 h 2741"/>
                  <a:gd name="T10" fmla="*/ 0 w 2566"/>
                  <a:gd name="T11" fmla="*/ 0 h 2741"/>
                  <a:gd name="T12" fmla="*/ 0 w 2566"/>
                  <a:gd name="T13" fmla="*/ 0 h 2741"/>
                  <a:gd name="T14" fmla="*/ 0 w 2566"/>
                  <a:gd name="T15" fmla="*/ 0 h 2741"/>
                  <a:gd name="T16" fmla="*/ 0 w 2566"/>
                  <a:gd name="T17" fmla="*/ 0 h 2741"/>
                  <a:gd name="T18" fmla="*/ 0 w 2566"/>
                  <a:gd name="T19" fmla="*/ 0 h 2741"/>
                  <a:gd name="T20" fmla="*/ 0 w 2566"/>
                  <a:gd name="T21" fmla="*/ 0 h 27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0" name="Freeform 194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>
                  <a:gd name="T0" fmla="*/ 0 w 582"/>
                  <a:gd name="T1" fmla="*/ 0 h 978"/>
                  <a:gd name="T2" fmla="*/ 0 w 582"/>
                  <a:gd name="T3" fmla="*/ 0 h 978"/>
                  <a:gd name="T4" fmla="*/ 0 w 582"/>
                  <a:gd name="T5" fmla="*/ 0 h 978"/>
                  <a:gd name="T6" fmla="*/ 0 w 582"/>
                  <a:gd name="T7" fmla="*/ 0 h 978"/>
                  <a:gd name="T8" fmla="*/ 0 w 582"/>
                  <a:gd name="T9" fmla="*/ 0 h 978"/>
                  <a:gd name="T10" fmla="*/ 0 w 582"/>
                  <a:gd name="T11" fmla="*/ 0 h 978"/>
                  <a:gd name="T12" fmla="*/ 0 w 582"/>
                  <a:gd name="T13" fmla="*/ 0 h 9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1" name="Freeform 195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>
                  <a:gd name="T0" fmla="*/ 0 w 1445"/>
                  <a:gd name="T1" fmla="*/ 0 h 1374"/>
                  <a:gd name="T2" fmla="*/ 0 w 1445"/>
                  <a:gd name="T3" fmla="*/ 0 h 1374"/>
                  <a:gd name="T4" fmla="*/ 0 w 1445"/>
                  <a:gd name="T5" fmla="*/ 0 h 1374"/>
                  <a:gd name="T6" fmla="*/ 0 w 1445"/>
                  <a:gd name="T7" fmla="*/ 0 h 1374"/>
                  <a:gd name="T8" fmla="*/ 0 w 1445"/>
                  <a:gd name="T9" fmla="*/ 0 h 1374"/>
                  <a:gd name="T10" fmla="*/ 0 w 1445"/>
                  <a:gd name="T11" fmla="*/ 0 h 1374"/>
                  <a:gd name="T12" fmla="*/ 0 w 1445"/>
                  <a:gd name="T13" fmla="*/ 0 h 1374"/>
                  <a:gd name="T14" fmla="*/ 0 w 1445"/>
                  <a:gd name="T15" fmla="*/ 0 h 13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2" name="Freeform 196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>
                  <a:gd name="T0" fmla="*/ 0 w 1694"/>
                  <a:gd name="T1" fmla="*/ 0 h 855"/>
                  <a:gd name="T2" fmla="*/ 0 w 1694"/>
                  <a:gd name="T3" fmla="*/ 0 h 855"/>
                  <a:gd name="T4" fmla="*/ 0 w 1694"/>
                  <a:gd name="T5" fmla="*/ 0 h 855"/>
                  <a:gd name="T6" fmla="*/ 0 w 1694"/>
                  <a:gd name="T7" fmla="*/ 0 h 855"/>
                  <a:gd name="T8" fmla="*/ 0 w 1694"/>
                  <a:gd name="T9" fmla="*/ 0 h 855"/>
                  <a:gd name="T10" fmla="*/ 0 w 1694"/>
                  <a:gd name="T11" fmla="*/ 0 h 855"/>
                  <a:gd name="T12" fmla="*/ 0 w 1694"/>
                  <a:gd name="T13" fmla="*/ 0 h 855"/>
                  <a:gd name="T14" fmla="*/ 0 w 1694"/>
                  <a:gd name="T15" fmla="*/ 0 h 855"/>
                  <a:gd name="T16" fmla="*/ 0 w 1694"/>
                  <a:gd name="T17" fmla="*/ 0 h 8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Freeform 197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>
                  <a:gd name="T0" fmla="*/ 0 w 1806"/>
                  <a:gd name="T1" fmla="*/ 0 h 816"/>
                  <a:gd name="T2" fmla="*/ 0 w 1806"/>
                  <a:gd name="T3" fmla="*/ 0 h 816"/>
                  <a:gd name="T4" fmla="*/ 0 w 1806"/>
                  <a:gd name="T5" fmla="*/ 0 h 816"/>
                  <a:gd name="T6" fmla="*/ 0 w 1806"/>
                  <a:gd name="T7" fmla="*/ 0 h 816"/>
                  <a:gd name="T8" fmla="*/ 0 w 1806"/>
                  <a:gd name="T9" fmla="*/ 0 h 816"/>
                  <a:gd name="T10" fmla="*/ 0 w 1806"/>
                  <a:gd name="T11" fmla="*/ 0 h 816"/>
                  <a:gd name="T12" fmla="*/ 0 w 1806"/>
                  <a:gd name="T13" fmla="*/ 0 h 816"/>
                  <a:gd name="T14" fmla="*/ 0 w 1806"/>
                  <a:gd name="T15" fmla="*/ 0 h 816"/>
                  <a:gd name="T16" fmla="*/ 0 w 1806"/>
                  <a:gd name="T17" fmla="*/ 0 h 816"/>
                  <a:gd name="T18" fmla="*/ 0 w 1806"/>
                  <a:gd name="T19" fmla="*/ 0 h 816"/>
                  <a:gd name="T20" fmla="*/ 0 w 1806"/>
                  <a:gd name="T21" fmla="*/ 0 h 8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4" name="Freeform 198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>
                  <a:gd name="T0" fmla="*/ 0 w 1360"/>
                  <a:gd name="T1" fmla="*/ 0 h 1080"/>
                  <a:gd name="T2" fmla="*/ 0 w 1360"/>
                  <a:gd name="T3" fmla="*/ 0 h 1080"/>
                  <a:gd name="T4" fmla="*/ 0 w 1360"/>
                  <a:gd name="T5" fmla="*/ 0 h 1080"/>
                  <a:gd name="T6" fmla="*/ 0 w 1360"/>
                  <a:gd name="T7" fmla="*/ 0 h 1080"/>
                  <a:gd name="T8" fmla="*/ 0 w 1360"/>
                  <a:gd name="T9" fmla="*/ 0 h 1080"/>
                  <a:gd name="T10" fmla="*/ 0 w 1360"/>
                  <a:gd name="T11" fmla="*/ 0 h 1080"/>
                  <a:gd name="T12" fmla="*/ 0 w 1360"/>
                  <a:gd name="T13" fmla="*/ 0 h 1080"/>
                  <a:gd name="T14" fmla="*/ 0 w 1360"/>
                  <a:gd name="T15" fmla="*/ 0 h 1080"/>
                  <a:gd name="T16" fmla="*/ 0 w 1360"/>
                  <a:gd name="T17" fmla="*/ 0 h 1080"/>
                  <a:gd name="T18" fmla="*/ 0 w 1360"/>
                  <a:gd name="T19" fmla="*/ 0 h 1080"/>
                  <a:gd name="T20" fmla="*/ 0 w 1360"/>
                  <a:gd name="T21" fmla="*/ 0 h 1080"/>
                  <a:gd name="T22" fmla="*/ 0 w 1360"/>
                  <a:gd name="T23" fmla="*/ 0 h 1080"/>
                  <a:gd name="T24" fmla="*/ 0 w 1360"/>
                  <a:gd name="T25" fmla="*/ 0 h 1080"/>
                  <a:gd name="T26" fmla="*/ 0 w 1360"/>
                  <a:gd name="T27" fmla="*/ 0 h 10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5" name="Freeform 199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>
                  <a:gd name="T0" fmla="*/ 0 w 1646"/>
                  <a:gd name="T1" fmla="*/ 0 h 390"/>
                  <a:gd name="T2" fmla="*/ 0 w 1646"/>
                  <a:gd name="T3" fmla="*/ 0 h 390"/>
                  <a:gd name="T4" fmla="*/ 0 w 1646"/>
                  <a:gd name="T5" fmla="*/ 0 h 390"/>
                  <a:gd name="T6" fmla="*/ 0 w 1646"/>
                  <a:gd name="T7" fmla="*/ 0 h 390"/>
                  <a:gd name="T8" fmla="*/ 0 w 1646"/>
                  <a:gd name="T9" fmla="*/ 0 h 390"/>
                  <a:gd name="T10" fmla="*/ 0 w 1646"/>
                  <a:gd name="T11" fmla="*/ 0 h 390"/>
                  <a:gd name="T12" fmla="*/ 0 w 1646"/>
                  <a:gd name="T13" fmla="*/ 0 h 390"/>
                  <a:gd name="T14" fmla="*/ 0 w 1646"/>
                  <a:gd name="T15" fmla="*/ 0 h 390"/>
                  <a:gd name="T16" fmla="*/ 0 w 1646"/>
                  <a:gd name="T17" fmla="*/ 0 h 390"/>
                  <a:gd name="T18" fmla="*/ 0 w 1646"/>
                  <a:gd name="T19" fmla="*/ 0 h 390"/>
                  <a:gd name="T20" fmla="*/ 0 w 1646"/>
                  <a:gd name="T21" fmla="*/ 0 h 390"/>
                  <a:gd name="T22" fmla="*/ 0 w 1646"/>
                  <a:gd name="T23" fmla="*/ 0 h 390"/>
                  <a:gd name="T24" fmla="*/ 0 w 1646"/>
                  <a:gd name="T25" fmla="*/ 0 h 390"/>
                  <a:gd name="T26" fmla="*/ 0 w 1646"/>
                  <a:gd name="T27" fmla="*/ 0 h 390"/>
                  <a:gd name="T28" fmla="*/ 0 w 1646"/>
                  <a:gd name="T29" fmla="*/ 0 h 390"/>
                  <a:gd name="T30" fmla="*/ 0 w 1646"/>
                  <a:gd name="T31" fmla="*/ 0 h 390"/>
                  <a:gd name="T32" fmla="*/ 0 w 1646"/>
                  <a:gd name="T33" fmla="*/ 0 h 39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6" name="Freeform 200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>
                  <a:gd name="T0" fmla="*/ 0 w 259"/>
                  <a:gd name="T1" fmla="*/ 0 h 417"/>
                  <a:gd name="T2" fmla="*/ 0 w 259"/>
                  <a:gd name="T3" fmla="*/ 0 h 417"/>
                  <a:gd name="T4" fmla="*/ 0 w 259"/>
                  <a:gd name="T5" fmla="*/ 0 h 417"/>
                  <a:gd name="T6" fmla="*/ 0 w 259"/>
                  <a:gd name="T7" fmla="*/ 0 h 417"/>
                  <a:gd name="T8" fmla="*/ 0 w 259"/>
                  <a:gd name="T9" fmla="*/ 0 h 417"/>
                  <a:gd name="T10" fmla="*/ 0 w 259"/>
                  <a:gd name="T11" fmla="*/ 0 h 417"/>
                  <a:gd name="T12" fmla="*/ 0 w 259"/>
                  <a:gd name="T13" fmla="*/ 0 h 417"/>
                  <a:gd name="T14" fmla="*/ 0 w 259"/>
                  <a:gd name="T15" fmla="*/ 0 h 4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7" name="Freeform 201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>
                  <a:gd name="T0" fmla="*/ 0 w 423"/>
                  <a:gd name="T1" fmla="*/ 0 h 247"/>
                  <a:gd name="T2" fmla="*/ 0 w 423"/>
                  <a:gd name="T3" fmla="*/ 0 h 247"/>
                  <a:gd name="T4" fmla="*/ 0 w 423"/>
                  <a:gd name="T5" fmla="*/ 0 h 247"/>
                  <a:gd name="T6" fmla="*/ 0 w 423"/>
                  <a:gd name="T7" fmla="*/ 0 h 247"/>
                  <a:gd name="T8" fmla="*/ 0 w 423"/>
                  <a:gd name="T9" fmla="*/ 0 h 247"/>
                  <a:gd name="T10" fmla="*/ 0 w 423"/>
                  <a:gd name="T11" fmla="*/ 0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Freeform 202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>
                  <a:gd name="T0" fmla="*/ 0 w 2378"/>
                  <a:gd name="T1" fmla="*/ 0 h 751"/>
                  <a:gd name="T2" fmla="*/ 0 w 2378"/>
                  <a:gd name="T3" fmla="*/ 0 h 751"/>
                  <a:gd name="T4" fmla="*/ 0 w 2378"/>
                  <a:gd name="T5" fmla="*/ 0 h 751"/>
                  <a:gd name="T6" fmla="*/ 0 w 2378"/>
                  <a:gd name="T7" fmla="*/ 0 h 751"/>
                  <a:gd name="T8" fmla="*/ 0 w 2378"/>
                  <a:gd name="T9" fmla="*/ 0 h 751"/>
                  <a:gd name="T10" fmla="*/ 0 w 2378"/>
                  <a:gd name="T11" fmla="*/ 0 h 751"/>
                  <a:gd name="T12" fmla="*/ 0 w 2378"/>
                  <a:gd name="T13" fmla="*/ 0 h 751"/>
                  <a:gd name="T14" fmla="*/ 0 w 2378"/>
                  <a:gd name="T15" fmla="*/ 0 h 751"/>
                  <a:gd name="T16" fmla="*/ 0 w 2378"/>
                  <a:gd name="T17" fmla="*/ 0 h 751"/>
                  <a:gd name="T18" fmla="*/ 0 w 2378"/>
                  <a:gd name="T19" fmla="*/ 0 h 751"/>
                  <a:gd name="T20" fmla="*/ 0 w 2378"/>
                  <a:gd name="T21" fmla="*/ 0 h 751"/>
                  <a:gd name="T22" fmla="*/ 0 w 2378"/>
                  <a:gd name="T23" fmla="*/ 0 h 751"/>
                  <a:gd name="T24" fmla="*/ 0 w 2378"/>
                  <a:gd name="T25" fmla="*/ 0 h 751"/>
                  <a:gd name="T26" fmla="*/ 0 w 2378"/>
                  <a:gd name="T27" fmla="*/ 0 h 751"/>
                  <a:gd name="T28" fmla="*/ 0 w 2378"/>
                  <a:gd name="T29" fmla="*/ 0 h 751"/>
                  <a:gd name="T30" fmla="*/ 0 w 2378"/>
                  <a:gd name="T31" fmla="*/ 0 h 751"/>
                  <a:gd name="T32" fmla="*/ 0 w 2378"/>
                  <a:gd name="T33" fmla="*/ 0 h 751"/>
                  <a:gd name="T34" fmla="*/ 0 w 2378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9" name="Freeform 203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>
                  <a:gd name="T0" fmla="*/ 0 w 3063"/>
                  <a:gd name="T1" fmla="*/ 0 h 1730"/>
                  <a:gd name="T2" fmla="*/ 0 w 3063"/>
                  <a:gd name="T3" fmla="*/ 0 h 1730"/>
                  <a:gd name="T4" fmla="*/ 0 w 3063"/>
                  <a:gd name="T5" fmla="*/ 0 h 1730"/>
                  <a:gd name="T6" fmla="*/ 0 w 3063"/>
                  <a:gd name="T7" fmla="*/ 0 h 1730"/>
                  <a:gd name="T8" fmla="*/ 0 w 3063"/>
                  <a:gd name="T9" fmla="*/ 0 h 1730"/>
                  <a:gd name="T10" fmla="*/ 0 w 3063"/>
                  <a:gd name="T11" fmla="*/ 0 h 1730"/>
                  <a:gd name="T12" fmla="*/ 0 w 3063"/>
                  <a:gd name="T13" fmla="*/ 0 h 1730"/>
                  <a:gd name="T14" fmla="*/ 0 w 3063"/>
                  <a:gd name="T15" fmla="*/ 0 h 1730"/>
                  <a:gd name="T16" fmla="*/ 0 w 3063"/>
                  <a:gd name="T17" fmla="*/ 0 h 1730"/>
                  <a:gd name="T18" fmla="*/ 0 w 3063"/>
                  <a:gd name="T19" fmla="*/ 0 h 1730"/>
                  <a:gd name="T20" fmla="*/ 0 w 3063"/>
                  <a:gd name="T21" fmla="*/ 0 h 1730"/>
                  <a:gd name="T22" fmla="*/ 0 w 3063"/>
                  <a:gd name="T23" fmla="*/ 0 h 1730"/>
                  <a:gd name="T24" fmla="*/ 0 w 3063"/>
                  <a:gd name="T25" fmla="*/ 0 h 1730"/>
                  <a:gd name="T26" fmla="*/ 0 w 3063"/>
                  <a:gd name="T27" fmla="*/ 0 h 1730"/>
                  <a:gd name="T28" fmla="*/ 0 w 3063"/>
                  <a:gd name="T29" fmla="*/ 0 h 1730"/>
                  <a:gd name="T30" fmla="*/ 0 w 3063"/>
                  <a:gd name="T31" fmla="*/ 0 h 1730"/>
                  <a:gd name="T32" fmla="*/ 0 w 3063"/>
                  <a:gd name="T33" fmla="*/ 0 h 1730"/>
                  <a:gd name="T34" fmla="*/ 0 w 3063"/>
                  <a:gd name="T35" fmla="*/ 0 h 1730"/>
                  <a:gd name="T36" fmla="*/ 0 w 3063"/>
                  <a:gd name="T37" fmla="*/ 0 h 1730"/>
                  <a:gd name="T38" fmla="*/ 0 w 3063"/>
                  <a:gd name="T39" fmla="*/ 0 h 1730"/>
                  <a:gd name="T40" fmla="*/ 0 w 3063"/>
                  <a:gd name="T41" fmla="*/ 0 h 1730"/>
                  <a:gd name="T42" fmla="*/ 0 w 3063"/>
                  <a:gd name="T43" fmla="*/ 0 h 1730"/>
                  <a:gd name="T44" fmla="*/ 0 w 3063"/>
                  <a:gd name="T45" fmla="*/ 0 h 1730"/>
                  <a:gd name="T46" fmla="*/ 0 w 3063"/>
                  <a:gd name="T47" fmla="*/ 0 h 1730"/>
                  <a:gd name="T48" fmla="*/ 0 w 3063"/>
                  <a:gd name="T49" fmla="*/ 0 h 1730"/>
                  <a:gd name="T50" fmla="*/ 0 w 3063"/>
                  <a:gd name="T51" fmla="*/ 0 h 1730"/>
                  <a:gd name="T52" fmla="*/ 0 w 3063"/>
                  <a:gd name="T53" fmla="*/ 0 h 1730"/>
                  <a:gd name="T54" fmla="*/ 0 w 3063"/>
                  <a:gd name="T55" fmla="*/ 0 h 1730"/>
                  <a:gd name="T56" fmla="*/ 0 w 3063"/>
                  <a:gd name="T57" fmla="*/ 0 h 1730"/>
                  <a:gd name="T58" fmla="*/ 0 w 3063"/>
                  <a:gd name="T59" fmla="*/ 0 h 1730"/>
                  <a:gd name="T60" fmla="*/ 0 w 3063"/>
                  <a:gd name="T61" fmla="*/ 0 h 1730"/>
                  <a:gd name="T62" fmla="*/ 0 w 3063"/>
                  <a:gd name="T63" fmla="*/ 0 h 1730"/>
                  <a:gd name="T64" fmla="*/ 0 w 3063"/>
                  <a:gd name="T65" fmla="*/ 0 h 1730"/>
                  <a:gd name="T66" fmla="*/ 0 w 3063"/>
                  <a:gd name="T67" fmla="*/ 0 h 1730"/>
                  <a:gd name="T68" fmla="*/ 0 w 3063"/>
                  <a:gd name="T69" fmla="*/ 0 h 1730"/>
                  <a:gd name="T70" fmla="*/ 0 w 3063"/>
                  <a:gd name="T71" fmla="*/ 0 h 1730"/>
                  <a:gd name="T72" fmla="*/ 0 w 3063"/>
                  <a:gd name="T73" fmla="*/ 0 h 1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0" name="Freeform 204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>
                  <a:gd name="T0" fmla="*/ 0 w 593"/>
                  <a:gd name="T1" fmla="*/ 0 h 178"/>
                  <a:gd name="T2" fmla="*/ 0 w 593"/>
                  <a:gd name="T3" fmla="*/ 0 h 178"/>
                  <a:gd name="T4" fmla="*/ 0 w 593"/>
                  <a:gd name="T5" fmla="*/ 0 h 178"/>
                  <a:gd name="T6" fmla="*/ 0 w 593"/>
                  <a:gd name="T7" fmla="*/ 0 h 178"/>
                  <a:gd name="T8" fmla="*/ 0 w 593"/>
                  <a:gd name="T9" fmla="*/ 0 h 178"/>
                  <a:gd name="T10" fmla="*/ 0 w 593"/>
                  <a:gd name="T11" fmla="*/ 0 h 178"/>
                  <a:gd name="T12" fmla="*/ 0 w 593"/>
                  <a:gd name="T13" fmla="*/ 0 h 178"/>
                  <a:gd name="T14" fmla="*/ 0 w 593"/>
                  <a:gd name="T15" fmla="*/ 0 h 178"/>
                  <a:gd name="T16" fmla="*/ 0 w 593"/>
                  <a:gd name="T17" fmla="*/ 0 h 1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1" name="Freeform 205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>
                  <a:gd name="T0" fmla="*/ 0 w 264"/>
                  <a:gd name="T1" fmla="*/ 0 h 477"/>
                  <a:gd name="T2" fmla="*/ 0 w 264"/>
                  <a:gd name="T3" fmla="*/ 0 h 477"/>
                  <a:gd name="T4" fmla="*/ 0 w 264"/>
                  <a:gd name="T5" fmla="*/ 0 h 477"/>
                  <a:gd name="T6" fmla="*/ 0 w 264"/>
                  <a:gd name="T7" fmla="*/ 0 h 477"/>
                  <a:gd name="T8" fmla="*/ 0 w 264"/>
                  <a:gd name="T9" fmla="*/ 0 h 477"/>
                  <a:gd name="T10" fmla="*/ 0 w 264"/>
                  <a:gd name="T11" fmla="*/ 0 h 477"/>
                  <a:gd name="T12" fmla="*/ 0 w 264"/>
                  <a:gd name="T13" fmla="*/ 0 h 477"/>
                  <a:gd name="T14" fmla="*/ 0 w 264"/>
                  <a:gd name="T15" fmla="*/ 0 h 477"/>
                  <a:gd name="T16" fmla="*/ 0 w 264"/>
                  <a:gd name="T17" fmla="*/ 0 h 477"/>
                  <a:gd name="T18" fmla="*/ 0 w 264"/>
                  <a:gd name="T19" fmla="*/ 0 h 477"/>
                  <a:gd name="T20" fmla="*/ 0 w 264"/>
                  <a:gd name="T21" fmla="*/ 0 h 477"/>
                  <a:gd name="T22" fmla="*/ 0 w 264"/>
                  <a:gd name="T23" fmla="*/ 0 h 4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2" name="Freeform 206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>
                  <a:gd name="T0" fmla="*/ 0 w 1385"/>
                  <a:gd name="T1" fmla="*/ 0 h 496"/>
                  <a:gd name="T2" fmla="*/ 0 w 1385"/>
                  <a:gd name="T3" fmla="*/ 0 h 496"/>
                  <a:gd name="T4" fmla="*/ 0 w 1385"/>
                  <a:gd name="T5" fmla="*/ 0 h 496"/>
                  <a:gd name="T6" fmla="*/ 0 w 1385"/>
                  <a:gd name="T7" fmla="*/ 0 h 496"/>
                  <a:gd name="T8" fmla="*/ 0 w 1385"/>
                  <a:gd name="T9" fmla="*/ 0 h 496"/>
                  <a:gd name="T10" fmla="*/ 0 w 1385"/>
                  <a:gd name="T11" fmla="*/ 0 h 496"/>
                  <a:gd name="T12" fmla="*/ 0 w 1385"/>
                  <a:gd name="T13" fmla="*/ 0 h 496"/>
                  <a:gd name="T14" fmla="*/ 0 w 1385"/>
                  <a:gd name="T15" fmla="*/ 0 h 4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3" name="Freeform 207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>
                  <a:gd name="T0" fmla="*/ 0 w 595"/>
                  <a:gd name="T1" fmla="*/ 0 h 300"/>
                  <a:gd name="T2" fmla="*/ 0 w 595"/>
                  <a:gd name="T3" fmla="*/ 0 h 300"/>
                  <a:gd name="T4" fmla="*/ 0 w 595"/>
                  <a:gd name="T5" fmla="*/ 0 h 300"/>
                  <a:gd name="T6" fmla="*/ 0 w 595"/>
                  <a:gd name="T7" fmla="*/ 0 h 300"/>
                  <a:gd name="T8" fmla="*/ 0 w 595"/>
                  <a:gd name="T9" fmla="*/ 0 h 300"/>
                  <a:gd name="T10" fmla="*/ 0 w 595"/>
                  <a:gd name="T11" fmla="*/ 0 h 300"/>
                  <a:gd name="T12" fmla="*/ 0 w 595"/>
                  <a:gd name="T13" fmla="*/ 0 h 300"/>
                  <a:gd name="T14" fmla="*/ 0 w 595"/>
                  <a:gd name="T15" fmla="*/ 0 h 300"/>
                  <a:gd name="T16" fmla="*/ 0 w 595"/>
                  <a:gd name="T17" fmla="*/ 0 h 300"/>
                  <a:gd name="T18" fmla="*/ 0 w 595"/>
                  <a:gd name="T19" fmla="*/ 0 h 300"/>
                  <a:gd name="T20" fmla="*/ 0 w 595"/>
                  <a:gd name="T21" fmla="*/ 0 h 3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4" name="Freeform 208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>
                  <a:gd name="T0" fmla="*/ 0 w 452"/>
                  <a:gd name="T1" fmla="*/ 0 h 1211"/>
                  <a:gd name="T2" fmla="*/ 0 w 452"/>
                  <a:gd name="T3" fmla="*/ 0 h 1211"/>
                  <a:gd name="T4" fmla="*/ 0 w 452"/>
                  <a:gd name="T5" fmla="*/ 0 h 1211"/>
                  <a:gd name="T6" fmla="*/ 0 w 452"/>
                  <a:gd name="T7" fmla="*/ 0 h 1211"/>
                  <a:gd name="T8" fmla="*/ 0 w 452"/>
                  <a:gd name="T9" fmla="*/ 0 h 1211"/>
                  <a:gd name="T10" fmla="*/ 0 w 452"/>
                  <a:gd name="T11" fmla="*/ 0 h 1211"/>
                  <a:gd name="T12" fmla="*/ 0 w 452"/>
                  <a:gd name="T13" fmla="*/ 0 h 1211"/>
                  <a:gd name="T14" fmla="*/ 0 w 452"/>
                  <a:gd name="T15" fmla="*/ 0 h 1211"/>
                  <a:gd name="T16" fmla="*/ 0 w 452"/>
                  <a:gd name="T17" fmla="*/ 0 h 1211"/>
                  <a:gd name="T18" fmla="*/ 0 w 452"/>
                  <a:gd name="T19" fmla="*/ 0 h 1211"/>
                  <a:gd name="T20" fmla="*/ 0 w 452"/>
                  <a:gd name="T21" fmla="*/ 0 h 1211"/>
                  <a:gd name="T22" fmla="*/ 0 w 452"/>
                  <a:gd name="T23" fmla="*/ 0 h 1211"/>
                  <a:gd name="T24" fmla="*/ 0 w 452"/>
                  <a:gd name="T25" fmla="*/ 0 h 1211"/>
                  <a:gd name="T26" fmla="*/ 0 w 452"/>
                  <a:gd name="T27" fmla="*/ 0 h 1211"/>
                  <a:gd name="T28" fmla="*/ 0 w 452"/>
                  <a:gd name="T29" fmla="*/ 0 h 1211"/>
                  <a:gd name="T30" fmla="*/ 0 w 452"/>
                  <a:gd name="T31" fmla="*/ 0 h 1211"/>
                  <a:gd name="T32" fmla="*/ 0 w 452"/>
                  <a:gd name="T33" fmla="*/ 0 h 1211"/>
                  <a:gd name="T34" fmla="*/ 0 w 452"/>
                  <a:gd name="T35" fmla="*/ 0 h 12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5" name="Freeform 209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>
                  <a:gd name="T0" fmla="*/ 0 w 474"/>
                  <a:gd name="T1" fmla="*/ 0 h 1290"/>
                  <a:gd name="T2" fmla="*/ 0 w 474"/>
                  <a:gd name="T3" fmla="*/ 0 h 1290"/>
                  <a:gd name="T4" fmla="*/ 0 w 474"/>
                  <a:gd name="T5" fmla="*/ 0 h 1290"/>
                  <a:gd name="T6" fmla="*/ 0 w 474"/>
                  <a:gd name="T7" fmla="*/ 0 h 1290"/>
                  <a:gd name="T8" fmla="*/ 0 w 474"/>
                  <a:gd name="T9" fmla="*/ 0 h 1290"/>
                  <a:gd name="T10" fmla="*/ 0 w 474"/>
                  <a:gd name="T11" fmla="*/ 0 h 1290"/>
                  <a:gd name="T12" fmla="*/ 0 w 474"/>
                  <a:gd name="T13" fmla="*/ 0 h 1290"/>
                  <a:gd name="T14" fmla="*/ 0 w 474"/>
                  <a:gd name="T15" fmla="*/ 0 h 1290"/>
                  <a:gd name="T16" fmla="*/ 0 w 474"/>
                  <a:gd name="T17" fmla="*/ 0 h 1290"/>
                  <a:gd name="T18" fmla="*/ 0 w 474"/>
                  <a:gd name="T19" fmla="*/ 0 h 1290"/>
                  <a:gd name="T20" fmla="*/ 0 w 474"/>
                  <a:gd name="T21" fmla="*/ 0 h 1290"/>
                  <a:gd name="T22" fmla="*/ 0 w 474"/>
                  <a:gd name="T23" fmla="*/ 0 h 1290"/>
                  <a:gd name="T24" fmla="*/ 0 w 474"/>
                  <a:gd name="T25" fmla="*/ 0 h 1290"/>
                  <a:gd name="T26" fmla="*/ 0 w 474"/>
                  <a:gd name="T27" fmla="*/ 0 h 1290"/>
                  <a:gd name="T28" fmla="*/ 0 w 474"/>
                  <a:gd name="T29" fmla="*/ 0 h 1290"/>
                  <a:gd name="T30" fmla="*/ 0 w 474"/>
                  <a:gd name="T31" fmla="*/ 0 h 1290"/>
                  <a:gd name="T32" fmla="*/ 0 w 474"/>
                  <a:gd name="T33" fmla="*/ 0 h 1290"/>
                  <a:gd name="T34" fmla="*/ 0 w 474"/>
                  <a:gd name="T35" fmla="*/ 0 h 1290"/>
                  <a:gd name="T36" fmla="*/ 0 w 474"/>
                  <a:gd name="T37" fmla="*/ 0 h 1290"/>
                  <a:gd name="T38" fmla="*/ 0 w 474"/>
                  <a:gd name="T39" fmla="*/ 0 h 1290"/>
                  <a:gd name="T40" fmla="*/ 0 w 474"/>
                  <a:gd name="T41" fmla="*/ 0 h 1290"/>
                  <a:gd name="T42" fmla="*/ 0 w 474"/>
                  <a:gd name="T43" fmla="*/ 0 h 1290"/>
                  <a:gd name="T44" fmla="*/ 0 w 474"/>
                  <a:gd name="T45" fmla="*/ 0 h 1290"/>
                  <a:gd name="T46" fmla="*/ 0 w 474"/>
                  <a:gd name="T47" fmla="*/ 0 h 1290"/>
                  <a:gd name="T48" fmla="*/ 0 w 474"/>
                  <a:gd name="T49" fmla="*/ 0 h 1290"/>
                  <a:gd name="T50" fmla="*/ 0 w 474"/>
                  <a:gd name="T51" fmla="*/ 0 h 1290"/>
                  <a:gd name="T52" fmla="*/ 0 w 474"/>
                  <a:gd name="T53" fmla="*/ 0 h 1290"/>
                  <a:gd name="T54" fmla="*/ 0 w 474"/>
                  <a:gd name="T55" fmla="*/ 0 h 1290"/>
                  <a:gd name="T56" fmla="*/ 0 w 474"/>
                  <a:gd name="T57" fmla="*/ 0 h 129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6" name="Freeform 210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>
                  <a:gd name="T0" fmla="*/ 0 w 794"/>
                  <a:gd name="T1" fmla="*/ 0 h 686"/>
                  <a:gd name="T2" fmla="*/ 0 w 794"/>
                  <a:gd name="T3" fmla="*/ 0 h 686"/>
                  <a:gd name="T4" fmla="*/ 0 w 794"/>
                  <a:gd name="T5" fmla="*/ 0 h 686"/>
                  <a:gd name="T6" fmla="*/ 0 w 794"/>
                  <a:gd name="T7" fmla="*/ 0 h 686"/>
                  <a:gd name="T8" fmla="*/ 0 w 794"/>
                  <a:gd name="T9" fmla="*/ 0 h 686"/>
                  <a:gd name="T10" fmla="*/ 0 w 794"/>
                  <a:gd name="T11" fmla="*/ 0 h 686"/>
                  <a:gd name="T12" fmla="*/ 0 w 794"/>
                  <a:gd name="T13" fmla="*/ 0 h 686"/>
                  <a:gd name="T14" fmla="*/ 0 w 794"/>
                  <a:gd name="T15" fmla="*/ 0 h 686"/>
                  <a:gd name="T16" fmla="*/ 0 w 794"/>
                  <a:gd name="T17" fmla="*/ 0 h 686"/>
                  <a:gd name="T18" fmla="*/ 0 w 794"/>
                  <a:gd name="T19" fmla="*/ 0 h 686"/>
                  <a:gd name="T20" fmla="*/ 0 w 794"/>
                  <a:gd name="T21" fmla="*/ 0 h 686"/>
                  <a:gd name="T22" fmla="*/ 0 w 794"/>
                  <a:gd name="T23" fmla="*/ 0 h 6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7" name="Freeform 211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>
                  <a:gd name="T0" fmla="*/ 0 w 902"/>
                  <a:gd name="T1" fmla="*/ 0 h 521"/>
                  <a:gd name="T2" fmla="*/ 0 w 902"/>
                  <a:gd name="T3" fmla="*/ 0 h 521"/>
                  <a:gd name="T4" fmla="*/ 0 w 902"/>
                  <a:gd name="T5" fmla="*/ 0 h 521"/>
                  <a:gd name="T6" fmla="*/ 0 w 902"/>
                  <a:gd name="T7" fmla="*/ 0 h 521"/>
                  <a:gd name="T8" fmla="*/ 0 w 902"/>
                  <a:gd name="T9" fmla="*/ 0 h 521"/>
                  <a:gd name="T10" fmla="*/ 0 w 902"/>
                  <a:gd name="T11" fmla="*/ 0 h 521"/>
                  <a:gd name="T12" fmla="*/ 0 w 902"/>
                  <a:gd name="T13" fmla="*/ 0 h 521"/>
                  <a:gd name="T14" fmla="*/ 0 w 902"/>
                  <a:gd name="T15" fmla="*/ 0 h 521"/>
                  <a:gd name="T16" fmla="*/ 0 w 902"/>
                  <a:gd name="T17" fmla="*/ 0 h 5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8" name="Freeform 212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>
                  <a:gd name="T0" fmla="*/ 0 w 2259"/>
                  <a:gd name="T1" fmla="*/ 0 h 900"/>
                  <a:gd name="T2" fmla="*/ 0 w 2259"/>
                  <a:gd name="T3" fmla="*/ 0 h 900"/>
                  <a:gd name="T4" fmla="*/ 0 w 2259"/>
                  <a:gd name="T5" fmla="*/ 0 h 900"/>
                  <a:gd name="T6" fmla="*/ 0 w 2259"/>
                  <a:gd name="T7" fmla="*/ 0 h 900"/>
                  <a:gd name="T8" fmla="*/ 0 w 2259"/>
                  <a:gd name="T9" fmla="*/ 0 h 900"/>
                  <a:gd name="T10" fmla="*/ 0 w 2259"/>
                  <a:gd name="T11" fmla="*/ 0 h 900"/>
                  <a:gd name="T12" fmla="*/ 0 w 2259"/>
                  <a:gd name="T13" fmla="*/ 0 h 900"/>
                  <a:gd name="T14" fmla="*/ 0 w 2259"/>
                  <a:gd name="T15" fmla="*/ 0 h 900"/>
                  <a:gd name="T16" fmla="*/ 0 w 2259"/>
                  <a:gd name="T17" fmla="*/ 0 h 900"/>
                  <a:gd name="T18" fmla="*/ 0 w 2259"/>
                  <a:gd name="T19" fmla="*/ 0 h 900"/>
                  <a:gd name="T20" fmla="*/ 0 w 2259"/>
                  <a:gd name="T21" fmla="*/ 0 h 900"/>
                  <a:gd name="T22" fmla="*/ 0 w 2259"/>
                  <a:gd name="T23" fmla="*/ 0 h 900"/>
                  <a:gd name="T24" fmla="*/ 0 w 2259"/>
                  <a:gd name="T25" fmla="*/ 0 h 900"/>
                  <a:gd name="T26" fmla="*/ 0 w 2259"/>
                  <a:gd name="T27" fmla="*/ 0 h 900"/>
                  <a:gd name="T28" fmla="*/ 0 w 2259"/>
                  <a:gd name="T29" fmla="*/ 0 h 900"/>
                  <a:gd name="T30" fmla="*/ 0 w 2259"/>
                  <a:gd name="T31" fmla="*/ 0 h 900"/>
                  <a:gd name="T32" fmla="*/ 0 w 2259"/>
                  <a:gd name="T33" fmla="*/ 0 h 900"/>
                  <a:gd name="T34" fmla="*/ 0 w 2259"/>
                  <a:gd name="T35" fmla="*/ 0 h 900"/>
                  <a:gd name="T36" fmla="*/ 0 w 2259"/>
                  <a:gd name="T37" fmla="*/ 0 h 900"/>
                  <a:gd name="T38" fmla="*/ 0 w 2259"/>
                  <a:gd name="T39" fmla="*/ 0 h 900"/>
                  <a:gd name="T40" fmla="*/ 0 w 2259"/>
                  <a:gd name="T41" fmla="*/ 0 h 900"/>
                  <a:gd name="T42" fmla="*/ 0 w 2259"/>
                  <a:gd name="T43" fmla="*/ 0 h 900"/>
                  <a:gd name="T44" fmla="*/ 0 w 2259"/>
                  <a:gd name="T45" fmla="*/ 0 h 900"/>
                  <a:gd name="T46" fmla="*/ 0 w 2259"/>
                  <a:gd name="T47" fmla="*/ 0 h 90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9" name="Freeform 213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>
                  <a:gd name="T0" fmla="*/ 0 w 1340"/>
                  <a:gd name="T1" fmla="*/ 0 h 586"/>
                  <a:gd name="T2" fmla="*/ 0 w 1340"/>
                  <a:gd name="T3" fmla="*/ 0 h 586"/>
                  <a:gd name="T4" fmla="*/ 0 w 1340"/>
                  <a:gd name="T5" fmla="*/ 0 h 586"/>
                  <a:gd name="T6" fmla="*/ 0 w 1340"/>
                  <a:gd name="T7" fmla="*/ 0 h 586"/>
                  <a:gd name="T8" fmla="*/ 0 w 1340"/>
                  <a:gd name="T9" fmla="*/ 0 h 586"/>
                  <a:gd name="T10" fmla="*/ 0 w 1340"/>
                  <a:gd name="T11" fmla="*/ 0 h 586"/>
                  <a:gd name="T12" fmla="*/ 0 w 1340"/>
                  <a:gd name="T13" fmla="*/ 0 h 586"/>
                  <a:gd name="T14" fmla="*/ 0 w 1340"/>
                  <a:gd name="T15" fmla="*/ 0 h 5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0" name="Freeform 214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>
                  <a:gd name="T0" fmla="*/ 0 w 1387"/>
                  <a:gd name="T1" fmla="*/ 0 h 770"/>
                  <a:gd name="T2" fmla="*/ 0 w 1387"/>
                  <a:gd name="T3" fmla="*/ 0 h 770"/>
                  <a:gd name="T4" fmla="*/ 0 w 1387"/>
                  <a:gd name="T5" fmla="*/ 0 h 770"/>
                  <a:gd name="T6" fmla="*/ 0 w 1387"/>
                  <a:gd name="T7" fmla="*/ 0 h 770"/>
                  <a:gd name="T8" fmla="*/ 0 w 1387"/>
                  <a:gd name="T9" fmla="*/ 0 h 770"/>
                  <a:gd name="T10" fmla="*/ 0 w 1387"/>
                  <a:gd name="T11" fmla="*/ 0 h 7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1" name="Freeform 215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>
                  <a:gd name="T0" fmla="*/ 0 w 2793"/>
                  <a:gd name="T1" fmla="*/ 0 h 946"/>
                  <a:gd name="T2" fmla="*/ 0 w 2793"/>
                  <a:gd name="T3" fmla="*/ 0 h 946"/>
                  <a:gd name="T4" fmla="*/ 0 w 2793"/>
                  <a:gd name="T5" fmla="*/ 0 h 946"/>
                  <a:gd name="T6" fmla="*/ 0 w 2793"/>
                  <a:gd name="T7" fmla="*/ 0 h 946"/>
                  <a:gd name="T8" fmla="*/ 0 w 2793"/>
                  <a:gd name="T9" fmla="*/ 0 h 946"/>
                  <a:gd name="T10" fmla="*/ 0 w 2793"/>
                  <a:gd name="T11" fmla="*/ 0 h 946"/>
                  <a:gd name="T12" fmla="*/ 0 w 2793"/>
                  <a:gd name="T13" fmla="*/ 0 h 946"/>
                  <a:gd name="T14" fmla="*/ 0 w 2793"/>
                  <a:gd name="T15" fmla="*/ 0 h 946"/>
                  <a:gd name="T16" fmla="*/ 0 w 2793"/>
                  <a:gd name="T17" fmla="*/ 0 h 946"/>
                  <a:gd name="T18" fmla="*/ 0 w 2793"/>
                  <a:gd name="T19" fmla="*/ 0 h 946"/>
                  <a:gd name="T20" fmla="*/ 0 w 2793"/>
                  <a:gd name="T21" fmla="*/ 0 h 946"/>
                  <a:gd name="T22" fmla="*/ 0 w 2793"/>
                  <a:gd name="T23" fmla="*/ 0 h 946"/>
                  <a:gd name="T24" fmla="*/ 0 w 2793"/>
                  <a:gd name="T25" fmla="*/ 0 h 946"/>
                  <a:gd name="T26" fmla="*/ 0 w 2793"/>
                  <a:gd name="T27" fmla="*/ 0 h 946"/>
                  <a:gd name="T28" fmla="*/ 0 w 2793"/>
                  <a:gd name="T29" fmla="*/ 0 h 946"/>
                  <a:gd name="T30" fmla="*/ 0 w 2793"/>
                  <a:gd name="T31" fmla="*/ 0 h 946"/>
                  <a:gd name="T32" fmla="*/ 0 w 2793"/>
                  <a:gd name="T33" fmla="*/ 0 h 946"/>
                  <a:gd name="T34" fmla="*/ 0 w 2793"/>
                  <a:gd name="T35" fmla="*/ 0 h 946"/>
                  <a:gd name="T36" fmla="*/ 0 w 2793"/>
                  <a:gd name="T37" fmla="*/ 0 h 9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2" name="Freeform 216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>
                  <a:gd name="T0" fmla="*/ 0 w 2984"/>
                  <a:gd name="T1" fmla="*/ 0 h 1267"/>
                  <a:gd name="T2" fmla="*/ 0 w 2984"/>
                  <a:gd name="T3" fmla="*/ 0 h 1267"/>
                  <a:gd name="T4" fmla="*/ 0 w 2984"/>
                  <a:gd name="T5" fmla="*/ 0 h 1267"/>
                  <a:gd name="T6" fmla="*/ 0 w 2984"/>
                  <a:gd name="T7" fmla="*/ 0 h 1267"/>
                  <a:gd name="T8" fmla="*/ 0 w 2984"/>
                  <a:gd name="T9" fmla="*/ 0 h 1267"/>
                  <a:gd name="T10" fmla="*/ 0 w 2984"/>
                  <a:gd name="T11" fmla="*/ 0 h 1267"/>
                  <a:gd name="T12" fmla="*/ 0 w 2984"/>
                  <a:gd name="T13" fmla="*/ 0 h 1267"/>
                  <a:gd name="T14" fmla="*/ 0 w 2984"/>
                  <a:gd name="T15" fmla="*/ 0 h 1267"/>
                  <a:gd name="T16" fmla="*/ 0 w 2984"/>
                  <a:gd name="T17" fmla="*/ 0 h 1267"/>
                  <a:gd name="T18" fmla="*/ 0 w 2984"/>
                  <a:gd name="T19" fmla="*/ 0 h 1267"/>
                  <a:gd name="T20" fmla="*/ 0 w 2984"/>
                  <a:gd name="T21" fmla="*/ 0 h 1267"/>
                  <a:gd name="T22" fmla="*/ 0 w 2984"/>
                  <a:gd name="T23" fmla="*/ 0 h 1267"/>
                  <a:gd name="T24" fmla="*/ 0 w 2984"/>
                  <a:gd name="T25" fmla="*/ 0 h 1267"/>
                  <a:gd name="T26" fmla="*/ 0 w 2984"/>
                  <a:gd name="T27" fmla="*/ 0 h 1267"/>
                  <a:gd name="T28" fmla="*/ 0 w 2984"/>
                  <a:gd name="T29" fmla="*/ 0 h 1267"/>
                  <a:gd name="T30" fmla="*/ 0 w 2984"/>
                  <a:gd name="T31" fmla="*/ 0 h 1267"/>
                  <a:gd name="T32" fmla="*/ 0 w 2984"/>
                  <a:gd name="T33" fmla="*/ 0 h 1267"/>
                  <a:gd name="T34" fmla="*/ 0 w 2984"/>
                  <a:gd name="T35" fmla="*/ 0 h 1267"/>
                  <a:gd name="T36" fmla="*/ 0 w 2984"/>
                  <a:gd name="T37" fmla="*/ 0 h 1267"/>
                  <a:gd name="T38" fmla="*/ 0 w 2984"/>
                  <a:gd name="T39" fmla="*/ 0 h 1267"/>
                  <a:gd name="T40" fmla="*/ 0 w 2984"/>
                  <a:gd name="T41" fmla="*/ 0 h 1267"/>
                  <a:gd name="T42" fmla="*/ 0 w 2984"/>
                  <a:gd name="T43" fmla="*/ 0 h 1267"/>
                  <a:gd name="T44" fmla="*/ 0 w 2984"/>
                  <a:gd name="T45" fmla="*/ 0 h 1267"/>
                  <a:gd name="T46" fmla="*/ 0 w 2984"/>
                  <a:gd name="T47" fmla="*/ 0 h 1267"/>
                  <a:gd name="T48" fmla="*/ 0 w 2984"/>
                  <a:gd name="T49" fmla="*/ 0 h 12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3" name="Freeform 217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>
                  <a:gd name="T0" fmla="*/ 0 w 1534"/>
                  <a:gd name="T1" fmla="*/ 0 h 781"/>
                  <a:gd name="T2" fmla="*/ 0 w 1534"/>
                  <a:gd name="T3" fmla="*/ 0 h 781"/>
                  <a:gd name="T4" fmla="*/ 0 w 1534"/>
                  <a:gd name="T5" fmla="*/ 0 h 781"/>
                  <a:gd name="T6" fmla="*/ 0 w 1534"/>
                  <a:gd name="T7" fmla="*/ 0 h 781"/>
                  <a:gd name="T8" fmla="*/ 0 w 1534"/>
                  <a:gd name="T9" fmla="*/ 0 h 781"/>
                  <a:gd name="T10" fmla="*/ 0 w 1534"/>
                  <a:gd name="T11" fmla="*/ 0 h 781"/>
                  <a:gd name="T12" fmla="*/ 0 w 1534"/>
                  <a:gd name="T13" fmla="*/ 0 h 781"/>
                  <a:gd name="T14" fmla="*/ 0 w 1534"/>
                  <a:gd name="T15" fmla="*/ 0 h 781"/>
                  <a:gd name="T16" fmla="*/ 0 w 1534"/>
                  <a:gd name="T17" fmla="*/ 0 h 781"/>
                  <a:gd name="T18" fmla="*/ 0 w 1534"/>
                  <a:gd name="T19" fmla="*/ 0 h 781"/>
                  <a:gd name="T20" fmla="*/ 0 w 1534"/>
                  <a:gd name="T21" fmla="*/ 0 h 781"/>
                  <a:gd name="T22" fmla="*/ 0 w 1534"/>
                  <a:gd name="T23" fmla="*/ 0 h 781"/>
                  <a:gd name="T24" fmla="*/ 0 w 1534"/>
                  <a:gd name="T25" fmla="*/ 0 h 781"/>
                  <a:gd name="T26" fmla="*/ 0 w 1534"/>
                  <a:gd name="T27" fmla="*/ 0 h 781"/>
                  <a:gd name="T28" fmla="*/ 0 w 1534"/>
                  <a:gd name="T29" fmla="*/ 0 h 781"/>
                  <a:gd name="T30" fmla="*/ 0 w 1534"/>
                  <a:gd name="T31" fmla="*/ 0 h 781"/>
                  <a:gd name="T32" fmla="*/ 0 w 1534"/>
                  <a:gd name="T33" fmla="*/ 0 h 7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4" name="Freeform 218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>
                  <a:gd name="T0" fmla="*/ 0 w 468"/>
                  <a:gd name="T1" fmla="*/ 0 h 264"/>
                  <a:gd name="T2" fmla="*/ 0 w 468"/>
                  <a:gd name="T3" fmla="*/ 0 h 264"/>
                  <a:gd name="T4" fmla="*/ 0 w 468"/>
                  <a:gd name="T5" fmla="*/ 0 h 264"/>
                  <a:gd name="T6" fmla="*/ 0 w 468"/>
                  <a:gd name="T7" fmla="*/ 0 h 264"/>
                  <a:gd name="T8" fmla="*/ 0 w 468"/>
                  <a:gd name="T9" fmla="*/ 0 h 264"/>
                  <a:gd name="T10" fmla="*/ 0 w 468"/>
                  <a:gd name="T11" fmla="*/ 0 h 264"/>
                  <a:gd name="T12" fmla="*/ 0 w 468"/>
                  <a:gd name="T13" fmla="*/ 0 h 2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5" name="Freeform 219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>
                  <a:gd name="T0" fmla="*/ 0 w 3069"/>
                  <a:gd name="T1" fmla="*/ 0 h 1082"/>
                  <a:gd name="T2" fmla="*/ 0 w 3069"/>
                  <a:gd name="T3" fmla="*/ 0 h 1082"/>
                  <a:gd name="T4" fmla="*/ 0 w 3069"/>
                  <a:gd name="T5" fmla="*/ 0 h 1082"/>
                  <a:gd name="T6" fmla="*/ 0 w 3069"/>
                  <a:gd name="T7" fmla="*/ 0 h 1082"/>
                  <a:gd name="T8" fmla="*/ 0 w 3069"/>
                  <a:gd name="T9" fmla="*/ 0 h 1082"/>
                  <a:gd name="T10" fmla="*/ 0 w 3069"/>
                  <a:gd name="T11" fmla="*/ 0 h 1082"/>
                  <a:gd name="T12" fmla="*/ 0 w 3069"/>
                  <a:gd name="T13" fmla="*/ 0 h 1082"/>
                  <a:gd name="T14" fmla="*/ 0 w 3069"/>
                  <a:gd name="T15" fmla="*/ 0 h 1082"/>
                  <a:gd name="T16" fmla="*/ 0 w 3069"/>
                  <a:gd name="T17" fmla="*/ 0 h 1082"/>
                  <a:gd name="T18" fmla="*/ 0 w 3069"/>
                  <a:gd name="T19" fmla="*/ 0 h 1082"/>
                  <a:gd name="T20" fmla="*/ 0 w 3069"/>
                  <a:gd name="T21" fmla="*/ 0 h 1082"/>
                  <a:gd name="T22" fmla="*/ 0 w 3069"/>
                  <a:gd name="T23" fmla="*/ 0 h 1082"/>
                  <a:gd name="T24" fmla="*/ 0 w 3069"/>
                  <a:gd name="T25" fmla="*/ 0 h 1082"/>
                  <a:gd name="T26" fmla="*/ 0 w 3069"/>
                  <a:gd name="T27" fmla="*/ 0 h 1082"/>
                  <a:gd name="T28" fmla="*/ 0 w 3069"/>
                  <a:gd name="T29" fmla="*/ 0 h 1082"/>
                  <a:gd name="T30" fmla="*/ 0 w 3069"/>
                  <a:gd name="T31" fmla="*/ 0 h 1082"/>
                  <a:gd name="T32" fmla="*/ 0 w 3069"/>
                  <a:gd name="T33" fmla="*/ 0 h 1082"/>
                  <a:gd name="T34" fmla="*/ 0 w 3069"/>
                  <a:gd name="T35" fmla="*/ 0 h 1082"/>
                  <a:gd name="T36" fmla="*/ 0 w 3069"/>
                  <a:gd name="T37" fmla="*/ 0 h 1082"/>
                  <a:gd name="T38" fmla="*/ 0 w 3069"/>
                  <a:gd name="T39" fmla="*/ 0 h 1082"/>
                  <a:gd name="T40" fmla="*/ 0 w 3069"/>
                  <a:gd name="T41" fmla="*/ 0 h 1082"/>
                  <a:gd name="T42" fmla="*/ 0 w 3069"/>
                  <a:gd name="T43" fmla="*/ 0 h 1082"/>
                  <a:gd name="T44" fmla="*/ 0 w 3069"/>
                  <a:gd name="T45" fmla="*/ 0 h 1082"/>
                  <a:gd name="T46" fmla="*/ 0 w 3069"/>
                  <a:gd name="T47" fmla="*/ 0 h 1082"/>
                  <a:gd name="T48" fmla="*/ 0 w 3069"/>
                  <a:gd name="T49" fmla="*/ 0 h 1082"/>
                  <a:gd name="T50" fmla="*/ 0 w 3069"/>
                  <a:gd name="T51" fmla="*/ 0 h 1082"/>
                  <a:gd name="T52" fmla="*/ 0 w 3069"/>
                  <a:gd name="T53" fmla="*/ 0 h 1082"/>
                  <a:gd name="T54" fmla="*/ 0 w 3069"/>
                  <a:gd name="T55" fmla="*/ 0 h 1082"/>
                  <a:gd name="T56" fmla="*/ 0 w 3069"/>
                  <a:gd name="T57" fmla="*/ 0 h 1082"/>
                  <a:gd name="T58" fmla="*/ 0 w 3069"/>
                  <a:gd name="T59" fmla="*/ 0 h 1082"/>
                  <a:gd name="T60" fmla="*/ 0 w 3069"/>
                  <a:gd name="T61" fmla="*/ 0 h 1082"/>
                  <a:gd name="T62" fmla="*/ 0 w 3069"/>
                  <a:gd name="T63" fmla="*/ 0 h 1082"/>
                  <a:gd name="T64" fmla="*/ 0 w 3069"/>
                  <a:gd name="T65" fmla="*/ 0 h 1082"/>
                  <a:gd name="T66" fmla="*/ 0 w 3069"/>
                  <a:gd name="T67" fmla="*/ 0 h 108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6" name="Freeform 220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>
                  <a:gd name="T0" fmla="*/ 0 w 1894"/>
                  <a:gd name="T1" fmla="*/ 0 h 960"/>
                  <a:gd name="T2" fmla="*/ 0 w 1894"/>
                  <a:gd name="T3" fmla="*/ 0 h 960"/>
                  <a:gd name="T4" fmla="*/ 0 w 1894"/>
                  <a:gd name="T5" fmla="*/ 0 h 960"/>
                  <a:gd name="T6" fmla="*/ 0 w 1894"/>
                  <a:gd name="T7" fmla="*/ 0 h 960"/>
                  <a:gd name="T8" fmla="*/ 0 w 1894"/>
                  <a:gd name="T9" fmla="*/ 0 h 960"/>
                  <a:gd name="T10" fmla="*/ 0 w 1894"/>
                  <a:gd name="T11" fmla="*/ 0 h 960"/>
                  <a:gd name="T12" fmla="*/ 0 w 1894"/>
                  <a:gd name="T13" fmla="*/ 0 h 960"/>
                  <a:gd name="T14" fmla="*/ 0 w 1894"/>
                  <a:gd name="T15" fmla="*/ 0 h 960"/>
                  <a:gd name="T16" fmla="*/ 0 w 1894"/>
                  <a:gd name="T17" fmla="*/ 0 h 960"/>
                  <a:gd name="T18" fmla="*/ 0 w 1894"/>
                  <a:gd name="T19" fmla="*/ 0 h 960"/>
                  <a:gd name="T20" fmla="*/ 0 w 1894"/>
                  <a:gd name="T21" fmla="*/ 0 h 960"/>
                  <a:gd name="T22" fmla="*/ 0 w 1894"/>
                  <a:gd name="T23" fmla="*/ 0 h 960"/>
                  <a:gd name="T24" fmla="*/ 0 w 1894"/>
                  <a:gd name="T25" fmla="*/ 0 h 960"/>
                  <a:gd name="T26" fmla="*/ 0 w 1894"/>
                  <a:gd name="T27" fmla="*/ 0 h 960"/>
                  <a:gd name="T28" fmla="*/ 0 w 1894"/>
                  <a:gd name="T29" fmla="*/ 0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7" name="Freeform 221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>
                  <a:gd name="T0" fmla="*/ 0 w 1584"/>
                  <a:gd name="T1" fmla="*/ 0 h 584"/>
                  <a:gd name="T2" fmla="*/ 0 w 1584"/>
                  <a:gd name="T3" fmla="*/ 0 h 584"/>
                  <a:gd name="T4" fmla="*/ 0 w 1584"/>
                  <a:gd name="T5" fmla="*/ 0 h 584"/>
                  <a:gd name="T6" fmla="*/ 0 w 1584"/>
                  <a:gd name="T7" fmla="*/ 0 h 584"/>
                  <a:gd name="T8" fmla="*/ 0 w 1584"/>
                  <a:gd name="T9" fmla="*/ 0 h 584"/>
                  <a:gd name="T10" fmla="*/ 0 w 1584"/>
                  <a:gd name="T11" fmla="*/ 0 h 584"/>
                  <a:gd name="T12" fmla="*/ 0 w 1584"/>
                  <a:gd name="T13" fmla="*/ 0 h 584"/>
                  <a:gd name="T14" fmla="*/ 0 w 1584"/>
                  <a:gd name="T15" fmla="*/ 0 h 584"/>
                  <a:gd name="T16" fmla="*/ 0 w 1584"/>
                  <a:gd name="T17" fmla="*/ 0 h 584"/>
                  <a:gd name="T18" fmla="*/ 0 w 1584"/>
                  <a:gd name="T19" fmla="*/ 0 h 584"/>
                  <a:gd name="T20" fmla="*/ 0 w 1584"/>
                  <a:gd name="T21" fmla="*/ 0 h 584"/>
                  <a:gd name="T22" fmla="*/ 0 w 1584"/>
                  <a:gd name="T23" fmla="*/ 0 h 584"/>
                  <a:gd name="T24" fmla="*/ 0 w 1584"/>
                  <a:gd name="T25" fmla="*/ 0 h 584"/>
                  <a:gd name="T26" fmla="*/ 0 w 1584"/>
                  <a:gd name="T27" fmla="*/ 0 h 584"/>
                  <a:gd name="T28" fmla="*/ 0 w 1584"/>
                  <a:gd name="T29" fmla="*/ 0 h 584"/>
                  <a:gd name="T30" fmla="*/ 0 w 1584"/>
                  <a:gd name="T31" fmla="*/ 0 h 584"/>
                  <a:gd name="T32" fmla="*/ 0 w 1584"/>
                  <a:gd name="T33" fmla="*/ 0 h 584"/>
                  <a:gd name="T34" fmla="*/ 0 w 1584"/>
                  <a:gd name="T35" fmla="*/ 0 h 584"/>
                  <a:gd name="T36" fmla="*/ 0 w 1584"/>
                  <a:gd name="T37" fmla="*/ 0 h 584"/>
                  <a:gd name="T38" fmla="*/ 0 w 1584"/>
                  <a:gd name="T39" fmla="*/ 0 h 584"/>
                  <a:gd name="T40" fmla="*/ 0 w 1584"/>
                  <a:gd name="T41" fmla="*/ 0 h 5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8" name="Freeform 222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>
                  <a:gd name="T0" fmla="*/ 0 w 1109"/>
                  <a:gd name="T1" fmla="*/ 0 h 1460"/>
                  <a:gd name="T2" fmla="*/ 0 w 1109"/>
                  <a:gd name="T3" fmla="*/ 0 h 1460"/>
                  <a:gd name="T4" fmla="*/ 0 w 1109"/>
                  <a:gd name="T5" fmla="*/ 0 h 1460"/>
                  <a:gd name="T6" fmla="*/ 0 w 1109"/>
                  <a:gd name="T7" fmla="*/ 0 h 1460"/>
                  <a:gd name="T8" fmla="*/ 0 w 1109"/>
                  <a:gd name="T9" fmla="*/ 0 h 1460"/>
                  <a:gd name="T10" fmla="*/ 0 w 1109"/>
                  <a:gd name="T11" fmla="*/ 0 h 1460"/>
                  <a:gd name="T12" fmla="*/ 0 w 1109"/>
                  <a:gd name="T13" fmla="*/ 0 h 1460"/>
                  <a:gd name="T14" fmla="*/ 0 w 1109"/>
                  <a:gd name="T15" fmla="*/ 0 h 1460"/>
                  <a:gd name="T16" fmla="*/ 0 w 1109"/>
                  <a:gd name="T17" fmla="*/ 0 h 1460"/>
                  <a:gd name="T18" fmla="*/ 0 w 1109"/>
                  <a:gd name="T19" fmla="*/ 0 h 1460"/>
                  <a:gd name="T20" fmla="*/ 0 w 1109"/>
                  <a:gd name="T21" fmla="*/ 0 h 1460"/>
                  <a:gd name="T22" fmla="*/ 0 w 1109"/>
                  <a:gd name="T23" fmla="*/ 0 h 1460"/>
                  <a:gd name="T24" fmla="*/ 0 w 1109"/>
                  <a:gd name="T25" fmla="*/ 0 h 1460"/>
                  <a:gd name="T26" fmla="*/ 0 w 1109"/>
                  <a:gd name="T27" fmla="*/ 0 h 1460"/>
                  <a:gd name="T28" fmla="*/ 0 w 1109"/>
                  <a:gd name="T29" fmla="*/ 0 h 1460"/>
                  <a:gd name="T30" fmla="*/ 0 w 1109"/>
                  <a:gd name="T31" fmla="*/ 0 h 1460"/>
                  <a:gd name="T32" fmla="*/ 0 w 1109"/>
                  <a:gd name="T33" fmla="*/ 0 h 1460"/>
                  <a:gd name="T34" fmla="*/ 0 w 1109"/>
                  <a:gd name="T35" fmla="*/ 0 h 1460"/>
                  <a:gd name="T36" fmla="*/ 0 w 1109"/>
                  <a:gd name="T37" fmla="*/ 0 h 1460"/>
                  <a:gd name="T38" fmla="*/ 0 w 1109"/>
                  <a:gd name="T39" fmla="*/ 0 h 1460"/>
                  <a:gd name="T40" fmla="*/ 0 w 1109"/>
                  <a:gd name="T41" fmla="*/ 0 h 1460"/>
                  <a:gd name="T42" fmla="*/ 0 w 1109"/>
                  <a:gd name="T43" fmla="*/ 0 h 1460"/>
                  <a:gd name="T44" fmla="*/ 0 w 1109"/>
                  <a:gd name="T45" fmla="*/ 0 h 1460"/>
                  <a:gd name="T46" fmla="*/ 0 w 1109"/>
                  <a:gd name="T47" fmla="*/ 0 h 1460"/>
                  <a:gd name="T48" fmla="*/ 0 w 1109"/>
                  <a:gd name="T49" fmla="*/ 0 h 1460"/>
                  <a:gd name="T50" fmla="*/ 0 w 1109"/>
                  <a:gd name="T51" fmla="*/ 0 h 1460"/>
                  <a:gd name="T52" fmla="*/ 0 w 1109"/>
                  <a:gd name="T53" fmla="*/ 0 h 1460"/>
                  <a:gd name="T54" fmla="*/ 0 w 1109"/>
                  <a:gd name="T55" fmla="*/ 0 h 1460"/>
                  <a:gd name="T56" fmla="*/ 0 w 1109"/>
                  <a:gd name="T57" fmla="*/ 0 h 1460"/>
                  <a:gd name="T58" fmla="*/ 0 w 1109"/>
                  <a:gd name="T59" fmla="*/ 0 h 1460"/>
                  <a:gd name="T60" fmla="*/ 0 w 1109"/>
                  <a:gd name="T61" fmla="*/ 0 h 14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9" name="Freeform 223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>
                  <a:gd name="T0" fmla="*/ 0 w 288"/>
                  <a:gd name="T1" fmla="*/ 0 h 344"/>
                  <a:gd name="T2" fmla="*/ 0 w 288"/>
                  <a:gd name="T3" fmla="*/ 0 h 344"/>
                  <a:gd name="T4" fmla="*/ 0 w 288"/>
                  <a:gd name="T5" fmla="*/ 0 h 344"/>
                  <a:gd name="T6" fmla="*/ 0 w 288"/>
                  <a:gd name="T7" fmla="*/ 0 h 344"/>
                  <a:gd name="T8" fmla="*/ 0 w 288"/>
                  <a:gd name="T9" fmla="*/ 0 h 344"/>
                  <a:gd name="T10" fmla="*/ 0 w 288"/>
                  <a:gd name="T11" fmla="*/ 0 h 344"/>
                  <a:gd name="T12" fmla="*/ 0 w 288"/>
                  <a:gd name="T13" fmla="*/ 0 h 344"/>
                  <a:gd name="T14" fmla="*/ 0 w 288"/>
                  <a:gd name="T15" fmla="*/ 0 h 344"/>
                  <a:gd name="T16" fmla="*/ 0 w 288"/>
                  <a:gd name="T17" fmla="*/ 0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0" name="Freeform 224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>
                  <a:gd name="T0" fmla="*/ 0 w 908"/>
                  <a:gd name="T1" fmla="*/ 0 h 1082"/>
                  <a:gd name="T2" fmla="*/ 0 w 908"/>
                  <a:gd name="T3" fmla="*/ 0 h 1082"/>
                  <a:gd name="T4" fmla="*/ 0 w 908"/>
                  <a:gd name="T5" fmla="*/ 0 h 1082"/>
                  <a:gd name="T6" fmla="*/ 0 w 908"/>
                  <a:gd name="T7" fmla="*/ 0 h 1082"/>
                  <a:gd name="T8" fmla="*/ 0 w 908"/>
                  <a:gd name="T9" fmla="*/ 0 h 1082"/>
                  <a:gd name="T10" fmla="*/ 0 w 908"/>
                  <a:gd name="T11" fmla="*/ 0 h 1082"/>
                  <a:gd name="T12" fmla="*/ 0 w 908"/>
                  <a:gd name="T13" fmla="*/ 0 h 1082"/>
                  <a:gd name="T14" fmla="*/ 0 w 908"/>
                  <a:gd name="T15" fmla="*/ 0 h 1082"/>
                  <a:gd name="T16" fmla="*/ 0 w 908"/>
                  <a:gd name="T17" fmla="*/ 0 h 1082"/>
                  <a:gd name="T18" fmla="*/ 0 w 908"/>
                  <a:gd name="T19" fmla="*/ 0 h 1082"/>
                  <a:gd name="T20" fmla="*/ 0 w 908"/>
                  <a:gd name="T21" fmla="*/ 0 h 1082"/>
                  <a:gd name="T22" fmla="*/ 0 w 908"/>
                  <a:gd name="T23" fmla="*/ 0 h 1082"/>
                  <a:gd name="T24" fmla="*/ 0 w 908"/>
                  <a:gd name="T25" fmla="*/ 0 h 1082"/>
                  <a:gd name="T26" fmla="*/ 0 w 908"/>
                  <a:gd name="T27" fmla="*/ 0 h 1082"/>
                  <a:gd name="T28" fmla="*/ 0 w 908"/>
                  <a:gd name="T29" fmla="*/ 0 h 1082"/>
                  <a:gd name="T30" fmla="*/ 0 w 908"/>
                  <a:gd name="T31" fmla="*/ 0 h 1082"/>
                  <a:gd name="T32" fmla="*/ 0 w 908"/>
                  <a:gd name="T33" fmla="*/ 0 h 1082"/>
                  <a:gd name="T34" fmla="*/ 0 w 908"/>
                  <a:gd name="T35" fmla="*/ 0 h 1082"/>
                  <a:gd name="T36" fmla="*/ 0 w 908"/>
                  <a:gd name="T37" fmla="*/ 0 h 10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1" name="Freeform 225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>
                  <a:gd name="T0" fmla="*/ 0 w 3257"/>
                  <a:gd name="T1" fmla="*/ 0 h 1259"/>
                  <a:gd name="T2" fmla="*/ 0 w 3257"/>
                  <a:gd name="T3" fmla="*/ 0 h 1259"/>
                  <a:gd name="T4" fmla="*/ 0 w 3257"/>
                  <a:gd name="T5" fmla="*/ 0 h 1259"/>
                  <a:gd name="T6" fmla="*/ 0 w 3257"/>
                  <a:gd name="T7" fmla="*/ 0 h 1259"/>
                  <a:gd name="T8" fmla="*/ 0 w 3257"/>
                  <a:gd name="T9" fmla="*/ 0 h 1259"/>
                  <a:gd name="T10" fmla="*/ 0 w 3257"/>
                  <a:gd name="T11" fmla="*/ 0 h 1259"/>
                  <a:gd name="T12" fmla="*/ 0 w 3257"/>
                  <a:gd name="T13" fmla="*/ 0 h 1259"/>
                  <a:gd name="T14" fmla="*/ 0 w 3257"/>
                  <a:gd name="T15" fmla="*/ 0 h 1259"/>
                  <a:gd name="T16" fmla="*/ 0 w 3257"/>
                  <a:gd name="T17" fmla="*/ 0 h 1259"/>
                  <a:gd name="T18" fmla="*/ 0 w 3257"/>
                  <a:gd name="T19" fmla="*/ 0 h 1259"/>
                  <a:gd name="T20" fmla="*/ 0 w 3257"/>
                  <a:gd name="T21" fmla="*/ 0 h 1259"/>
                  <a:gd name="T22" fmla="*/ 0 w 3257"/>
                  <a:gd name="T23" fmla="*/ 0 h 1259"/>
                  <a:gd name="T24" fmla="*/ 0 w 3257"/>
                  <a:gd name="T25" fmla="*/ 0 h 1259"/>
                  <a:gd name="T26" fmla="*/ 0 w 3257"/>
                  <a:gd name="T27" fmla="*/ 0 h 1259"/>
                  <a:gd name="T28" fmla="*/ 0 w 3257"/>
                  <a:gd name="T29" fmla="*/ 0 h 1259"/>
                  <a:gd name="T30" fmla="*/ 0 w 3257"/>
                  <a:gd name="T31" fmla="*/ 0 h 1259"/>
                  <a:gd name="T32" fmla="*/ 0 w 3257"/>
                  <a:gd name="T33" fmla="*/ 0 h 1259"/>
                  <a:gd name="T34" fmla="*/ 0 w 3257"/>
                  <a:gd name="T35" fmla="*/ 0 h 1259"/>
                  <a:gd name="T36" fmla="*/ 0 w 3257"/>
                  <a:gd name="T37" fmla="*/ 0 h 1259"/>
                  <a:gd name="T38" fmla="*/ 0 w 3257"/>
                  <a:gd name="T39" fmla="*/ 0 h 1259"/>
                  <a:gd name="T40" fmla="*/ 0 w 3257"/>
                  <a:gd name="T41" fmla="*/ 0 h 1259"/>
                  <a:gd name="T42" fmla="*/ 0 w 3257"/>
                  <a:gd name="T43" fmla="*/ 0 h 1259"/>
                  <a:gd name="T44" fmla="*/ 0 w 3257"/>
                  <a:gd name="T45" fmla="*/ 0 h 1259"/>
                  <a:gd name="T46" fmla="*/ 0 w 3257"/>
                  <a:gd name="T47" fmla="*/ 0 h 1259"/>
                  <a:gd name="T48" fmla="*/ 0 w 3257"/>
                  <a:gd name="T49" fmla="*/ 0 h 1259"/>
                  <a:gd name="T50" fmla="*/ 0 w 3257"/>
                  <a:gd name="T51" fmla="*/ 0 h 1259"/>
                  <a:gd name="T52" fmla="*/ 0 w 3257"/>
                  <a:gd name="T53" fmla="*/ 0 h 1259"/>
                  <a:gd name="T54" fmla="*/ 0 w 3257"/>
                  <a:gd name="T55" fmla="*/ 0 h 1259"/>
                  <a:gd name="T56" fmla="*/ 0 w 3257"/>
                  <a:gd name="T57" fmla="*/ 0 h 1259"/>
                  <a:gd name="T58" fmla="*/ 0 w 3257"/>
                  <a:gd name="T59" fmla="*/ 0 h 1259"/>
                  <a:gd name="T60" fmla="*/ 0 w 3257"/>
                  <a:gd name="T61" fmla="*/ 0 h 1259"/>
                  <a:gd name="T62" fmla="*/ 0 w 3257"/>
                  <a:gd name="T63" fmla="*/ 0 h 1259"/>
                  <a:gd name="T64" fmla="*/ 0 w 3257"/>
                  <a:gd name="T65" fmla="*/ 0 h 1259"/>
                  <a:gd name="T66" fmla="*/ 0 w 3257"/>
                  <a:gd name="T67" fmla="*/ 0 h 1259"/>
                  <a:gd name="T68" fmla="*/ 0 w 3257"/>
                  <a:gd name="T69" fmla="*/ 0 h 1259"/>
                  <a:gd name="T70" fmla="*/ 0 w 3257"/>
                  <a:gd name="T71" fmla="*/ 0 h 1259"/>
                  <a:gd name="T72" fmla="*/ 0 w 3257"/>
                  <a:gd name="T73" fmla="*/ 0 h 1259"/>
                  <a:gd name="T74" fmla="*/ 0 w 3257"/>
                  <a:gd name="T75" fmla="*/ 0 h 1259"/>
                  <a:gd name="T76" fmla="*/ 0 w 3257"/>
                  <a:gd name="T77" fmla="*/ 0 h 1259"/>
                  <a:gd name="T78" fmla="*/ 0 w 3257"/>
                  <a:gd name="T79" fmla="*/ 0 h 1259"/>
                  <a:gd name="T80" fmla="*/ 0 w 3257"/>
                  <a:gd name="T81" fmla="*/ 0 h 1259"/>
                  <a:gd name="T82" fmla="*/ 0 w 3257"/>
                  <a:gd name="T83" fmla="*/ 0 h 1259"/>
                  <a:gd name="T84" fmla="*/ 0 w 3257"/>
                  <a:gd name="T85" fmla="*/ 0 h 1259"/>
                  <a:gd name="T86" fmla="*/ 0 w 3257"/>
                  <a:gd name="T87" fmla="*/ 0 h 1259"/>
                  <a:gd name="T88" fmla="*/ 0 w 3257"/>
                  <a:gd name="T89" fmla="*/ 0 h 1259"/>
                  <a:gd name="T90" fmla="*/ 0 w 3257"/>
                  <a:gd name="T91" fmla="*/ 0 h 1259"/>
                  <a:gd name="T92" fmla="*/ 0 w 3257"/>
                  <a:gd name="T93" fmla="*/ 0 h 125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2" name="Freeform 226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>
                  <a:gd name="T0" fmla="*/ 0 w 300"/>
                  <a:gd name="T1" fmla="*/ 0 h 454"/>
                  <a:gd name="T2" fmla="*/ 0 w 300"/>
                  <a:gd name="T3" fmla="*/ 0 h 454"/>
                  <a:gd name="T4" fmla="*/ 0 w 300"/>
                  <a:gd name="T5" fmla="*/ 0 h 454"/>
                  <a:gd name="T6" fmla="*/ 0 w 300"/>
                  <a:gd name="T7" fmla="*/ 0 h 454"/>
                  <a:gd name="T8" fmla="*/ 0 w 300"/>
                  <a:gd name="T9" fmla="*/ 0 h 454"/>
                  <a:gd name="T10" fmla="*/ 0 w 300"/>
                  <a:gd name="T11" fmla="*/ 0 h 454"/>
                  <a:gd name="T12" fmla="*/ 0 w 300"/>
                  <a:gd name="T13" fmla="*/ 0 h 454"/>
                  <a:gd name="T14" fmla="*/ 0 w 300"/>
                  <a:gd name="T15" fmla="*/ 0 h 454"/>
                  <a:gd name="T16" fmla="*/ 0 w 300"/>
                  <a:gd name="T17" fmla="*/ 0 h 454"/>
                  <a:gd name="T18" fmla="*/ 0 w 300"/>
                  <a:gd name="T19" fmla="*/ 0 h 454"/>
                  <a:gd name="T20" fmla="*/ 0 w 300"/>
                  <a:gd name="T21" fmla="*/ 0 h 454"/>
                  <a:gd name="T22" fmla="*/ 0 w 300"/>
                  <a:gd name="T23" fmla="*/ 0 h 4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3" name="Freeform 227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>
                  <a:gd name="T0" fmla="*/ 0 w 470"/>
                  <a:gd name="T1" fmla="*/ 0 h 161"/>
                  <a:gd name="T2" fmla="*/ 0 w 470"/>
                  <a:gd name="T3" fmla="*/ 0 h 161"/>
                  <a:gd name="T4" fmla="*/ 0 w 470"/>
                  <a:gd name="T5" fmla="*/ 0 h 161"/>
                  <a:gd name="T6" fmla="*/ 0 w 470"/>
                  <a:gd name="T7" fmla="*/ 0 h 161"/>
                  <a:gd name="T8" fmla="*/ 0 w 470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4" name="Freeform 228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>
                  <a:gd name="T0" fmla="*/ 0 w 3052"/>
                  <a:gd name="T1" fmla="*/ 0 h 1482"/>
                  <a:gd name="T2" fmla="*/ 0 w 3052"/>
                  <a:gd name="T3" fmla="*/ 0 h 1482"/>
                  <a:gd name="T4" fmla="*/ 0 w 3052"/>
                  <a:gd name="T5" fmla="*/ 0 h 1482"/>
                  <a:gd name="T6" fmla="*/ 0 w 3052"/>
                  <a:gd name="T7" fmla="*/ 0 h 1482"/>
                  <a:gd name="T8" fmla="*/ 0 w 3052"/>
                  <a:gd name="T9" fmla="*/ 0 h 1482"/>
                  <a:gd name="T10" fmla="*/ 0 w 3052"/>
                  <a:gd name="T11" fmla="*/ 0 h 1482"/>
                  <a:gd name="T12" fmla="*/ 0 w 3052"/>
                  <a:gd name="T13" fmla="*/ 0 h 1482"/>
                  <a:gd name="T14" fmla="*/ 0 w 3052"/>
                  <a:gd name="T15" fmla="*/ 0 h 1482"/>
                  <a:gd name="T16" fmla="*/ 0 w 3052"/>
                  <a:gd name="T17" fmla="*/ 0 h 1482"/>
                  <a:gd name="T18" fmla="*/ 0 w 3052"/>
                  <a:gd name="T19" fmla="*/ 0 h 1482"/>
                  <a:gd name="T20" fmla="*/ 0 w 3052"/>
                  <a:gd name="T21" fmla="*/ 0 h 1482"/>
                  <a:gd name="T22" fmla="*/ 0 w 3052"/>
                  <a:gd name="T23" fmla="*/ 0 h 1482"/>
                  <a:gd name="T24" fmla="*/ 0 w 3052"/>
                  <a:gd name="T25" fmla="*/ 0 h 1482"/>
                  <a:gd name="T26" fmla="*/ 0 w 3052"/>
                  <a:gd name="T27" fmla="*/ 0 h 1482"/>
                  <a:gd name="T28" fmla="*/ 0 w 3052"/>
                  <a:gd name="T29" fmla="*/ 0 h 1482"/>
                  <a:gd name="T30" fmla="*/ 0 w 3052"/>
                  <a:gd name="T31" fmla="*/ 0 h 1482"/>
                  <a:gd name="T32" fmla="*/ 0 w 3052"/>
                  <a:gd name="T33" fmla="*/ 0 h 1482"/>
                  <a:gd name="T34" fmla="*/ 0 w 3052"/>
                  <a:gd name="T35" fmla="*/ 0 h 1482"/>
                  <a:gd name="T36" fmla="*/ 0 w 3052"/>
                  <a:gd name="T37" fmla="*/ 0 h 1482"/>
                  <a:gd name="T38" fmla="*/ 0 w 3052"/>
                  <a:gd name="T39" fmla="*/ 0 h 1482"/>
                  <a:gd name="T40" fmla="*/ 0 w 3052"/>
                  <a:gd name="T41" fmla="*/ 0 h 1482"/>
                  <a:gd name="T42" fmla="*/ 0 w 3052"/>
                  <a:gd name="T43" fmla="*/ 0 h 1482"/>
                  <a:gd name="T44" fmla="*/ 0 w 3052"/>
                  <a:gd name="T45" fmla="*/ 0 h 1482"/>
                  <a:gd name="T46" fmla="*/ 0 w 3052"/>
                  <a:gd name="T47" fmla="*/ 0 h 14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5" name="Freeform 229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>
                  <a:gd name="T0" fmla="*/ 0 w 547"/>
                  <a:gd name="T1" fmla="*/ 0 h 1281"/>
                  <a:gd name="T2" fmla="*/ 0 w 547"/>
                  <a:gd name="T3" fmla="*/ 0 h 1281"/>
                  <a:gd name="T4" fmla="*/ 0 w 547"/>
                  <a:gd name="T5" fmla="*/ 0 h 1281"/>
                  <a:gd name="T6" fmla="*/ 0 w 547"/>
                  <a:gd name="T7" fmla="*/ 0 h 1281"/>
                  <a:gd name="T8" fmla="*/ 0 w 547"/>
                  <a:gd name="T9" fmla="*/ 0 h 1281"/>
                  <a:gd name="T10" fmla="*/ 0 w 547"/>
                  <a:gd name="T11" fmla="*/ 0 h 1281"/>
                  <a:gd name="T12" fmla="*/ 0 w 547"/>
                  <a:gd name="T13" fmla="*/ 0 h 1281"/>
                  <a:gd name="T14" fmla="*/ 0 w 547"/>
                  <a:gd name="T15" fmla="*/ 0 h 1281"/>
                  <a:gd name="T16" fmla="*/ 0 w 547"/>
                  <a:gd name="T17" fmla="*/ 0 h 1281"/>
                  <a:gd name="T18" fmla="*/ 0 w 547"/>
                  <a:gd name="T19" fmla="*/ 0 h 1281"/>
                  <a:gd name="T20" fmla="*/ 0 w 547"/>
                  <a:gd name="T21" fmla="*/ 0 h 1281"/>
                  <a:gd name="T22" fmla="*/ 0 w 547"/>
                  <a:gd name="T23" fmla="*/ 0 h 1281"/>
                  <a:gd name="T24" fmla="*/ 0 w 547"/>
                  <a:gd name="T25" fmla="*/ 0 h 1281"/>
                  <a:gd name="T26" fmla="*/ 0 w 547"/>
                  <a:gd name="T27" fmla="*/ 0 h 12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6" name="Freeform 230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>
                  <a:gd name="T0" fmla="*/ 0 w 3277"/>
                  <a:gd name="T1" fmla="*/ 0 h 1467"/>
                  <a:gd name="T2" fmla="*/ 0 w 3277"/>
                  <a:gd name="T3" fmla="*/ 0 h 1467"/>
                  <a:gd name="T4" fmla="*/ 0 w 3277"/>
                  <a:gd name="T5" fmla="*/ 0 h 1467"/>
                  <a:gd name="T6" fmla="*/ 0 w 3277"/>
                  <a:gd name="T7" fmla="*/ 0 h 1467"/>
                  <a:gd name="T8" fmla="*/ 0 w 3277"/>
                  <a:gd name="T9" fmla="*/ 0 h 1467"/>
                  <a:gd name="T10" fmla="*/ 0 w 3277"/>
                  <a:gd name="T11" fmla="*/ 0 h 1467"/>
                  <a:gd name="T12" fmla="*/ 0 w 3277"/>
                  <a:gd name="T13" fmla="*/ 0 h 1467"/>
                  <a:gd name="T14" fmla="*/ 0 w 3277"/>
                  <a:gd name="T15" fmla="*/ 0 h 1467"/>
                  <a:gd name="T16" fmla="*/ 0 w 3277"/>
                  <a:gd name="T17" fmla="*/ 0 h 1467"/>
                  <a:gd name="T18" fmla="*/ 0 w 3277"/>
                  <a:gd name="T19" fmla="*/ 0 h 1467"/>
                  <a:gd name="T20" fmla="*/ 0 w 3277"/>
                  <a:gd name="T21" fmla="*/ 0 h 1467"/>
                  <a:gd name="T22" fmla="*/ 0 w 3277"/>
                  <a:gd name="T23" fmla="*/ 0 h 1467"/>
                  <a:gd name="T24" fmla="*/ 0 w 3277"/>
                  <a:gd name="T25" fmla="*/ 0 h 1467"/>
                  <a:gd name="T26" fmla="*/ 0 w 3277"/>
                  <a:gd name="T27" fmla="*/ 0 h 1467"/>
                  <a:gd name="T28" fmla="*/ 0 w 3277"/>
                  <a:gd name="T29" fmla="*/ 0 h 1467"/>
                  <a:gd name="T30" fmla="*/ 0 w 3277"/>
                  <a:gd name="T31" fmla="*/ 0 h 1467"/>
                  <a:gd name="T32" fmla="*/ 0 w 3277"/>
                  <a:gd name="T33" fmla="*/ 0 h 1467"/>
                  <a:gd name="T34" fmla="*/ 0 w 3277"/>
                  <a:gd name="T35" fmla="*/ 0 h 1467"/>
                  <a:gd name="T36" fmla="*/ 0 w 3277"/>
                  <a:gd name="T37" fmla="*/ 0 h 1467"/>
                  <a:gd name="T38" fmla="*/ 0 w 3277"/>
                  <a:gd name="T39" fmla="*/ 0 h 1467"/>
                  <a:gd name="T40" fmla="*/ 0 w 3277"/>
                  <a:gd name="T41" fmla="*/ 0 h 1467"/>
                  <a:gd name="T42" fmla="*/ 0 w 3277"/>
                  <a:gd name="T43" fmla="*/ 0 h 1467"/>
                  <a:gd name="T44" fmla="*/ 0 w 3277"/>
                  <a:gd name="T45" fmla="*/ 0 h 1467"/>
                  <a:gd name="T46" fmla="*/ 0 w 3277"/>
                  <a:gd name="T47" fmla="*/ 0 h 1467"/>
                  <a:gd name="T48" fmla="*/ 0 w 3277"/>
                  <a:gd name="T49" fmla="*/ 0 h 1467"/>
                  <a:gd name="T50" fmla="*/ 0 w 3277"/>
                  <a:gd name="T51" fmla="*/ 0 h 1467"/>
                  <a:gd name="T52" fmla="*/ 0 w 3277"/>
                  <a:gd name="T53" fmla="*/ 0 h 1467"/>
                  <a:gd name="T54" fmla="*/ 0 w 3277"/>
                  <a:gd name="T55" fmla="*/ 0 h 1467"/>
                  <a:gd name="T56" fmla="*/ 0 w 3277"/>
                  <a:gd name="T57" fmla="*/ 0 h 14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7" name="Freeform 231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>
                  <a:gd name="T0" fmla="*/ 0 w 1656"/>
                  <a:gd name="T1" fmla="*/ 0 h 489"/>
                  <a:gd name="T2" fmla="*/ 0 w 1656"/>
                  <a:gd name="T3" fmla="*/ 0 h 489"/>
                  <a:gd name="T4" fmla="*/ 0 w 1656"/>
                  <a:gd name="T5" fmla="*/ 0 h 489"/>
                  <a:gd name="T6" fmla="*/ 0 w 1656"/>
                  <a:gd name="T7" fmla="*/ 0 h 489"/>
                  <a:gd name="T8" fmla="*/ 0 w 1656"/>
                  <a:gd name="T9" fmla="*/ 0 h 489"/>
                  <a:gd name="T10" fmla="*/ 0 w 1656"/>
                  <a:gd name="T11" fmla="*/ 0 h 489"/>
                  <a:gd name="T12" fmla="*/ 0 w 1656"/>
                  <a:gd name="T13" fmla="*/ 0 h 489"/>
                  <a:gd name="T14" fmla="*/ 0 w 1656"/>
                  <a:gd name="T15" fmla="*/ 0 h 489"/>
                  <a:gd name="T16" fmla="*/ 0 w 1656"/>
                  <a:gd name="T17" fmla="*/ 0 h 489"/>
                  <a:gd name="T18" fmla="*/ 0 w 1656"/>
                  <a:gd name="T19" fmla="*/ 0 h 489"/>
                  <a:gd name="T20" fmla="*/ 0 w 1656"/>
                  <a:gd name="T21" fmla="*/ 0 h 489"/>
                  <a:gd name="T22" fmla="*/ 0 w 1656"/>
                  <a:gd name="T23" fmla="*/ 0 h 489"/>
                  <a:gd name="T24" fmla="*/ 0 w 1656"/>
                  <a:gd name="T25" fmla="*/ 0 h 489"/>
                  <a:gd name="T26" fmla="*/ 0 w 1656"/>
                  <a:gd name="T27" fmla="*/ 0 h 4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8" name="Freeform 232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>
                  <a:gd name="T0" fmla="*/ 0 w 759"/>
                  <a:gd name="T1" fmla="*/ 0 h 332"/>
                  <a:gd name="T2" fmla="*/ 0 w 759"/>
                  <a:gd name="T3" fmla="*/ 0 h 332"/>
                  <a:gd name="T4" fmla="*/ 0 w 759"/>
                  <a:gd name="T5" fmla="*/ 0 h 332"/>
                  <a:gd name="T6" fmla="*/ 0 w 759"/>
                  <a:gd name="T7" fmla="*/ 0 h 332"/>
                  <a:gd name="T8" fmla="*/ 0 w 759"/>
                  <a:gd name="T9" fmla="*/ 0 h 332"/>
                  <a:gd name="T10" fmla="*/ 0 w 759"/>
                  <a:gd name="T11" fmla="*/ 0 h 332"/>
                  <a:gd name="T12" fmla="*/ 0 w 759"/>
                  <a:gd name="T13" fmla="*/ 0 h 332"/>
                  <a:gd name="T14" fmla="*/ 0 w 759"/>
                  <a:gd name="T15" fmla="*/ 0 h 332"/>
                  <a:gd name="T16" fmla="*/ 0 w 759"/>
                  <a:gd name="T17" fmla="*/ 0 h 332"/>
                  <a:gd name="T18" fmla="*/ 0 w 759"/>
                  <a:gd name="T19" fmla="*/ 0 h 3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9" name="Freeform 233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>
                  <a:gd name="T0" fmla="*/ 0 w 657"/>
                  <a:gd name="T1" fmla="*/ 0 h 84"/>
                  <a:gd name="T2" fmla="*/ 0 w 657"/>
                  <a:gd name="T3" fmla="*/ 0 h 84"/>
                  <a:gd name="T4" fmla="*/ 0 w 657"/>
                  <a:gd name="T5" fmla="*/ 0 h 84"/>
                  <a:gd name="T6" fmla="*/ 0 w 657"/>
                  <a:gd name="T7" fmla="*/ 0 h 84"/>
                  <a:gd name="T8" fmla="*/ 0 w 657"/>
                  <a:gd name="T9" fmla="*/ 0 h 84"/>
                  <a:gd name="T10" fmla="*/ 0 w 657"/>
                  <a:gd name="T11" fmla="*/ 0 h 84"/>
                  <a:gd name="T12" fmla="*/ 0 w 657"/>
                  <a:gd name="T13" fmla="*/ 0 h 84"/>
                  <a:gd name="T14" fmla="*/ 0 w 657"/>
                  <a:gd name="T15" fmla="*/ 0 h 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0" name="Freeform 234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>
                  <a:gd name="T0" fmla="*/ 0 w 1825"/>
                  <a:gd name="T1" fmla="*/ 0 h 451"/>
                  <a:gd name="T2" fmla="*/ 0 w 1825"/>
                  <a:gd name="T3" fmla="*/ 0 h 451"/>
                  <a:gd name="T4" fmla="*/ 0 w 1825"/>
                  <a:gd name="T5" fmla="*/ 0 h 451"/>
                  <a:gd name="T6" fmla="*/ 0 w 1825"/>
                  <a:gd name="T7" fmla="*/ 0 h 451"/>
                  <a:gd name="T8" fmla="*/ 0 w 1825"/>
                  <a:gd name="T9" fmla="*/ 0 h 451"/>
                  <a:gd name="T10" fmla="*/ 0 w 1825"/>
                  <a:gd name="T11" fmla="*/ 0 h 451"/>
                  <a:gd name="T12" fmla="*/ 0 w 1825"/>
                  <a:gd name="T13" fmla="*/ 0 h 451"/>
                  <a:gd name="T14" fmla="*/ 0 w 1825"/>
                  <a:gd name="T15" fmla="*/ 0 h 451"/>
                  <a:gd name="T16" fmla="*/ 0 w 1825"/>
                  <a:gd name="T17" fmla="*/ 0 h 451"/>
                  <a:gd name="T18" fmla="*/ 0 w 1825"/>
                  <a:gd name="T19" fmla="*/ 0 h 451"/>
                  <a:gd name="T20" fmla="*/ 0 w 1825"/>
                  <a:gd name="T21" fmla="*/ 0 h 451"/>
                  <a:gd name="T22" fmla="*/ 0 w 1825"/>
                  <a:gd name="T23" fmla="*/ 0 h 451"/>
                  <a:gd name="T24" fmla="*/ 0 w 1825"/>
                  <a:gd name="T25" fmla="*/ 0 h 4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1" name="Freeform 235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>
                  <a:gd name="T0" fmla="*/ 0 w 945"/>
                  <a:gd name="T1" fmla="*/ 0 h 382"/>
                  <a:gd name="T2" fmla="*/ 0 w 945"/>
                  <a:gd name="T3" fmla="*/ 0 h 382"/>
                  <a:gd name="T4" fmla="*/ 0 w 945"/>
                  <a:gd name="T5" fmla="*/ 0 h 382"/>
                  <a:gd name="T6" fmla="*/ 0 w 945"/>
                  <a:gd name="T7" fmla="*/ 0 h 382"/>
                  <a:gd name="T8" fmla="*/ 0 w 945"/>
                  <a:gd name="T9" fmla="*/ 0 h 382"/>
                  <a:gd name="T10" fmla="*/ 0 w 945"/>
                  <a:gd name="T11" fmla="*/ 0 h 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2" name="Freeform 236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>
                  <a:gd name="T0" fmla="*/ 0 w 1682"/>
                  <a:gd name="T1" fmla="*/ 0 h 1174"/>
                  <a:gd name="T2" fmla="*/ 0 w 1682"/>
                  <a:gd name="T3" fmla="*/ 0 h 1174"/>
                  <a:gd name="T4" fmla="*/ 0 w 1682"/>
                  <a:gd name="T5" fmla="*/ 0 h 1174"/>
                  <a:gd name="T6" fmla="*/ 0 w 1682"/>
                  <a:gd name="T7" fmla="*/ 0 h 1174"/>
                  <a:gd name="T8" fmla="*/ 0 w 1682"/>
                  <a:gd name="T9" fmla="*/ 0 h 1174"/>
                  <a:gd name="T10" fmla="*/ 0 w 1682"/>
                  <a:gd name="T11" fmla="*/ 0 h 1174"/>
                  <a:gd name="T12" fmla="*/ 0 w 1682"/>
                  <a:gd name="T13" fmla="*/ 0 h 1174"/>
                  <a:gd name="T14" fmla="*/ 0 w 1682"/>
                  <a:gd name="T15" fmla="*/ 0 h 1174"/>
                  <a:gd name="T16" fmla="*/ 0 w 1682"/>
                  <a:gd name="T17" fmla="*/ 0 h 1174"/>
                  <a:gd name="T18" fmla="*/ 0 w 1682"/>
                  <a:gd name="T19" fmla="*/ 0 h 1174"/>
                  <a:gd name="T20" fmla="*/ 0 w 1682"/>
                  <a:gd name="T21" fmla="*/ 0 h 1174"/>
                  <a:gd name="T22" fmla="*/ 0 w 1682"/>
                  <a:gd name="T23" fmla="*/ 0 h 1174"/>
                  <a:gd name="T24" fmla="*/ 0 w 1682"/>
                  <a:gd name="T25" fmla="*/ 0 h 1174"/>
                  <a:gd name="T26" fmla="*/ 0 w 1682"/>
                  <a:gd name="T27" fmla="*/ 0 h 1174"/>
                  <a:gd name="T28" fmla="*/ 0 w 1682"/>
                  <a:gd name="T29" fmla="*/ 0 h 1174"/>
                  <a:gd name="T30" fmla="*/ 0 w 1682"/>
                  <a:gd name="T31" fmla="*/ 0 h 1174"/>
                  <a:gd name="T32" fmla="*/ 0 w 1682"/>
                  <a:gd name="T33" fmla="*/ 0 h 1174"/>
                  <a:gd name="T34" fmla="*/ 0 w 1682"/>
                  <a:gd name="T35" fmla="*/ 0 h 1174"/>
                  <a:gd name="T36" fmla="*/ 0 w 1682"/>
                  <a:gd name="T37" fmla="*/ 0 h 1174"/>
                  <a:gd name="T38" fmla="*/ 0 w 1682"/>
                  <a:gd name="T39" fmla="*/ 0 h 1174"/>
                  <a:gd name="T40" fmla="*/ 0 w 1682"/>
                  <a:gd name="T41" fmla="*/ 0 h 1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3" name="Freeform 237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>
                  <a:gd name="T0" fmla="*/ 0 w 297"/>
                  <a:gd name="T1" fmla="*/ 0 h 141"/>
                  <a:gd name="T2" fmla="*/ 0 w 297"/>
                  <a:gd name="T3" fmla="*/ 0 h 141"/>
                  <a:gd name="T4" fmla="*/ 0 w 297"/>
                  <a:gd name="T5" fmla="*/ 0 h 141"/>
                  <a:gd name="T6" fmla="*/ 0 w 297"/>
                  <a:gd name="T7" fmla="*/ 0 h 141"/>
                  <a:gd name="T8" fmla="*/ 0 w 297"/>
                  <a:gd name="T9" fmla="*/ 0 h 141"/>
                  <a:gd name="T10" fmla="*/ 0 w 297"/>
                  <a:gd name="T11" fmla="*/ 0 h 141"/>
                  <a:gd name="T12" fmla="*/ 0 w 297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343" name="Line 238"/>
          <p:cNvSpPr>
            <a:spLocks noChangeShapeType="1"/>
          </p:cNvSpPr>
          <p:nvPr/>
        </p:nvSpPr>
        <p:spPr bwMode="auto">
          <a:xfrm>
            <a:off x="3421063" y="2852738"/>
            <a:ext cx="1511300" cy="0"/>
          </a:xfrm>
          <a:prstGeom prst="line">
            <a:avLst/>
          </a:prstGeom>
          <a:noFill/>
          <a:ln w="12700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4" name="Line 239"/>
          <p:cNvSpPr>
            <a:spLocks noChangeShapeType="1"/>
          </p:cNvSpPr>
          <p:nvPr/>
        </p:nvSpPr>
        <p:spPr bwMode="auto">
          <a:xfrm>
            <a:off x="323850" y="4941888"/>
            <a:ext cx="835183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5" name="Text Box 240"/>
          <p:cNvSpPr txBox="1">
            <a:spLocks noChangeArrowheads="1"/>
          </p:cNvSpPr>
          <p:nvPr/>
        </p:nvSpPr>
        <p:spPr bwMode="auto">
          <a:xfrm>
            <a:off x="250825" y="4941888"/>
            <a:ext cx="85693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00CC"/>
                </a:solidFill>
                <a:latin typeface="Arial" charset="0"/>
              </a:rPr>
              <a:t>ЭТОМУ ПРОТИВОРЕЧИТ ТРАДИЦИОННОЕ МАССОВОЕ ВОСПРИЯТИЕ: </a:t>
            </a:r>
          </a:p>
          <a:p>
            <a:pPr algn="ctr"/>
            <a:r>
              <a:rPr lang="ru-RU" altLang="ru-RU" sz="2400" b="1" i="1">
                <a:solidFill>
                  <a:srgbClr val="0000CC"/>
                </a:solidFill>
                <a:latin typeface="Arial" charset="0"/>
              </a:rPr>
              <a:t>все, что есть в учебнике, надо учить от корки до корки, выполнять все задания</a:t>
            </a:r>
          </a:p>
        </p:txBody>
      </p:sp>
      <p:pic>
        <p:nvPicPr>
          <p:cNvPr id="14346" name="Picture 241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350" y="1125538"/>
            <a:ext cx="16287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Line 242"/>
          <p:cNvSpPr>
            <a:spLocks noChangeShapeType="1"/>
          </p:cNvSpPr>
          <p:nvPr/>
        </p:nvSpPr>
        <p:spPr bwMode="auto">
          <a:xfrm flipH="1">
            <a:off x="1908175" y="3141663"/>
            <a:ext cx="4249738" cy="719137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8" name="Text Box 243"/>
          <p:cNvSpPr txBox="1">
            <a:spLocks noChangeArrowheads="1"/>
          </p:cNvSpPr>
          <p:nvPr/>
        </p:nvSpPr>
        <p:spPr bwMode="auto">
          <a:xfrm>
            <a:off x="611188" y="3789363"/>
            <a:ext cx="1728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latin typeface="Arial" charset="0"/>
              </a:rPr>
              <a:t>Функции мобильного телефона</a:t>
            </a:r>
          </a:p>
        </p:txBody>
      </p:sp>
      <p:sp>
        <p:nvSpPr>
          <p:cNvPr id="14349" name="Text Box 244"/>
          <p:cNvSpPr txBox="1">
            <a:spLocks noChangeArrowheads="1"/>
          </p:cNvSpPr>
          <p:nvPr/>
        </p:nvSpPr>
        <p:spPr bwMode="auto">
          <a:xfrm>
            <a:off x="2627313" y="3860800"/>
            <a:ext cx="1728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latin typeface="Arial" charset="0"/>
              </a:rPr>
              <a:t>Набор товаров в магазине</a:t>
            </a:r>
          </a:p>
        </p:txBody>
      </p:sp>
      <p:sp>
        <p:nvSpPr>
          <p:cNvPr id="14350" name="Text Box 245"/>
          <p:cNvSpPr txBox="1">
            <a:spLocks noChangeArrowheads="1"/>
          </p:cNvSpPr>
          <p:nvPr/>
        </p:nvSpPr>
        <p:spPr bwMode="auto">
          <a:xfrm>
            <a:off x="6299200" y="3860800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latin typeface="Arial" charset="0"/>
              </a:rPr>
              <a:t>Поиск в Интернете вакансий, досуга, сведений и т.д.</a:t>
            </a:r>
          </a:p>
        </p:txBody>
      </p:sp>
      <p:sp>
        <p:nvSpPr>
          <p:cNvPr id="14351" name="Text Box 246"/>
          <p:cNvSpPr txBox="1">
            <a:spLocks noChangeArrowheads="1"/>
          </p:cNvSpPr>
          <p:nvPr/>
        </p:nvSpPr>
        <p:spPr bwMode="auto">
          <a:xfrm>
            <a:off x="4283075" y="3860800"/>
            <a:ext cx="1728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latin typeface="Arial" charset="0"/>
              </a:rPr>
              <a:t>Инструкция к новой технике</a:t>
            </a:r>
          </a:p>
        </p:txBody>
      </p:sp>
      <p:sp>
        <p:nvSpPr>
          <p:cNvPr id="14352" name="Line 247"/>
          <p:cNvSpPr>
            <a:spLocks noChangeShapeType="1"/>
          </p:cNvSpPr>
          <p:nvPr/>
        </p:nvSpPr>
        <p:spPr bwMode="auto">
          <a:xfrm flipH="1">
            <a:off x="3563938" y="3141663"/>
            <a:ext cx="2808287" cy="86360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3" name="Line 248"/>
          <p:cNvSpPr>
            <a:spLocks noChangeShapeType="1"/>
          </p:cNvSpPr>
          <p:nvPr/>
        </p:nvSpPr>
        <p:spPr bwMode="auto">
          <a:xfrm flipH="1">
            <a:off x="5435600" y="3141663"/>
            <a:ext cx="1008063" cy="719137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54" name="Line 249"/>
          <p:cNvSpPr>
            <a:spLocks noChangeShapeType="1"/>
          </p:cNvSpPr>
          <p:nvPr/>
        </p:nvSpPr>
        <p:spPr bwMode="auto">
          <a:xfrm>
            <a:off x="6443663" y="3213100"/>
            <a:ext cx="792162" cy="720725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836613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00CC"/>
                </a:solidFill>
              </a:rPr>
              <a:t>Результаты внеурочной деятельности</a:t>
            </a:r>
            <a:endParaRPr lang="ru-RU" altLang="ru-RU" sz="2800" smtClean="0">
              <a:solidFill>
                <a:srgbClr val="0000CC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239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CC"/>
                </a:solidFill>
              </a:rPr>
              <a:t>Электронный портфель достижений учащихся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218488" cy="2971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mtClean="0"/>
              <a:t> </a:t>
            </a:r>
            <a:r>
              <a:rPr lang="ru-RU" altLang="ru-RU" sz="3600" smtClean="0"/>
              <a:t> </a:t>
            </a:r>
            <a:r>
              <a:rPr lang="ru-RU" altLang="ru-RU" sz="3600" b="1" smtClean="0">
                <a:solidFill>
                  <a:srgbClr val="0000CC"/>
                </a:solidFill>
              </a:rPr>
              <a:t>Цель:</a:t>
            </a:r>
            <a:r>
              <a:rPr lang="ru-RU" altLang="ru-RU" sz="3600" smtClean="0">
                <a:solidFill>
                  <a:srgbClr val="0000CC"/>
                </a:solidFill>
              </a:rPr>
              <a:t> </a:t>
            </a:r>
            <a:r>
              <a:rPr lang="ru-RU" altLang="ru-RU" sz="3600" smtClean="0"/>
              <a:t>Создание условий для побуждения к самостоятельной деятельности посредствам включение обучающихся в ситуацию соревновательности.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50"/>
          <p:cNvSpPr>
            <a:spLocks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800">
                <a:solidFill>
                  <a:srgbClr val="0000CC"/>
                </a:solidFill>
                <a:ea typeface="Verdana" pitchFamily="34" charset="0"/>
                <a:cs typeface="Verdana" pitchFamily="34" charset="0"/>
              </a:rPr>
              <a:t>В жизни нам постоянно приходится решать проблемы! А учит ли этому школа? </a:t>
            </a:r>
          </a:p>
        </p:txBody>
      </p:sp>
      <p:sp>
        <p:nvSpPr>
          <p:cNvPr id="15363" name="Rectangle 251"/>
          <p:cNvSpPr>
            <a:spLocks noChangeArrowheads="1"/>
          </p:cNvSpPr>
          <p:nvPr/>
        </p:nvSpPr>
        <p:spPr bwMode="auto">
          <a:xfrm>
            <a:off x="5435600" y="1196975"/>
            <a:ext cx="3708400" cy="5064125"/>
          </a:xfrm>
          <a:prstGeom prst="rect">
            <a:avLst/>
          </a:prstGeom>
          <a:solidFill>
            <a:srgbClr val="FDF7C7"/>
          </a:solid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1700"/>
              <a:t>   </a:t>
            </a:r>
            <a:r>
              <a:rPr lang="ru-RU" altLang="ru-RU" sz="2200" b="1"/>
              <a:t>Структура традиционного урока</a:t>
            </a: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1. </a:t>
            </a:r>
            <a:r>
              <a:rPr lang="ru-RU" altLang="ru-RU" sz="2200" b="1">
                <a:solidFill>
                  <a:srgbClr val="FF3300"/>
                </a:solidFill>
              </a:rPr>
              <a:t>Учитель</a:t>
            </a:r>
            <a:r>
              <a:rPr lang="ru-RU" altLang="ru-RU" sz="2200"/>
              <a:t> проверяет д/з </a:t>
            </a:r>
            <a:r>
              <a:rPr lang="ru-RU" altLang="ru-RU" sz="2200">
                <a:solidFill>
                  <a:srgbClr val="299410"/>
                </a:solidFill>
              </a:rPr>
              <a:t>учеников</a:t>
            </a:r>
            <a:endParaRPr lang="ru-RU" altLang="ru-RU" sz="2200">
              <a:solidFill>
                <a:srgbClr val="FF3300"/>
              </a:solidFill>
            </a:endParaRP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altLang="ru-RU" sz="2200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2. </a:t>
            </a:r>
            <a:r>
              <a:rPr lang="ru-RU" altLang="ru-RU" sz="2200" b="1">
                <a:solidFill>
                  <a:srgbClr val="FF3300"/>
                </a:solidFill>
              </a:rPr>
              <a:t>Учитель</a:t>
            </a:r>
            <a:r>
              <a:rPr lang="ru-RU" altLang="ru-RU" sz="2200">
                <a:solidFill>
                  <a:srgbClr val="FF3300"/>
                </a:solidFill>
              </a:rPr>
              <a:t> </a:t>
            </a:r>
            <a:r>
              <a:rPr lang="ru-RU" altLang="ru-RU" sz="2200"/>
              <a:t>объявляет новую тему</a:t>
            </a:r>
            <a:endParaRPr lang="ru-RU" altLang="ru-RU" sz="2200">
              <a:solidFill>
                <a:srgbClr val="FF3300"/>
              </a:solidFill>
            </a:endParaRP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altLang="ru-RU" sz="2200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3. </a:t>
            </a:r>
            <a:r>
              <a:rPr lang="ru-RU" altLang="ru-RU" sz="2200" b="1">
                <a:solidFill>
                  <a:srgbClr val="FF3300"/>
                </a:solidFill>
              </a:rPr>
              <a:t>Учитель</a:t>
            </a:r>
            <a:r>
              <a:rPr lang="ru-RU" altLang="ru-RU" sz="2200" b="1"/>
              <a:t> </a:t>
            </a:r>
            <a:r>
              <a:rPr lang="ru-RU" altLang="ru-RU" sz="2200"/>
              <a:t>объясняет новую тему</a:t>
            </a:r>
            <a:endParaRPr lang="ru-RU" altLang="ru-RU" sz="2200">
              <a:solidFill>
                <a:srgbClr val="FF3300"/>
              </a:solidFill>
            </a:endParaRPr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altLang="ru-RU" sz="2200"/>
          </a:p>
          <a:p>
            <a:pPr marL="469900" indent="-469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4. </a:t>
            </a:r>
            <a:r>
              <a:rPr lang="ru-RU" altLang="ru-RU" sz="2200" b="1">
                <a:solidFill>
                  <a:srgbClr val="FF3300"/>
                </a:solidFill>
              </a:rPr>
              <a:t>Учитель</a:t>
            </a:r>
            <a:r>
              <a:rPr lang="ru-RU" altLang="ru-RU" sz="2200"/>
              <a:t> организует закрепление знаний </a:t>
            </a:r>
            <a:r>
              <a:rPr lang="ru-RU" altLang="ru-RU" sz="2200">
                <a:solidFill>
                  <a:srgbClr val="299410"/>
                </a:solidFill>
              </a:rPr>
              <a:t>учениками</a:t>
            </a:r>
          </a:p>
        </p:txBody>
      </p:sp>
      <p:sp>
        <p:nvSpPr>
          <p:cNvPr id="15364" name="Rectangle 252"/>
          <p:cNvSpPr>
            <a:spLocks noChangeArrowheads="1"/>
          </p:cNvSpPr>
          <p:nvPr/>
        </p:nvSpPr>
        <p:spPr bwMode="auto">
          <a:xfrm>
            <a:off x="179388" y="1196975"/>
            <a:ext cx="4897437" cy="54721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    </a:t>
            </a:r>
            <a:r>
              <a:rPr lang="ru-RU" altLang="ru-RU" sz="2200" b="1"/>
              <a:t>Решение проблем в жизни</a:t>
            </a:r>
          </a:p>
          <a:p>
            <a:pPr marL="469900" indent="-46990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1. Жизнь ставит </a:t>
            </a:r>
            <a:r>
              <a:rPr lang="ru-RU" altLang="ru-RU" sz="2200" b="1">
                <a:solidFill>
                  <a:schemeClr val="hlink"/>
                </a:solidFill>
              </a:rPr>
              <a:t>нас</a:t>
            </a:r>
            <a:r>
              <a:rPr lang="ru-RU" altLang="ru-RU" sz="2200"/>
              <a:t> в ситуацию затруднения. </a:t>
            </a:r>
            <a:r>
              <a:rPr lang="ru-RU" altLang="ru-RU" sz="2200" b="1">
                <a:solidFill>
                  <a:schemeClr val="hlink"/>
                </a:solidFill>
              </a:rPr>
              <a:t>Мы</a:t>
            </a:r>
            <a:r>
              <a:rPr lang="ru-RU" altLang="ru-RU" sz="2200"/>
              <a:t> формулируем </a:t>
            </a:r>
            <a:r>
              <a:rPr lang="ru-RU" altLang="ru-RU" sz="2200" u="sng"/>
              <a:t>цель</a:t>
            </a:r>
            <a:r>
              <a:rPr lang="ru-RU" altLang="ru-RU" sz="2200"/>
              <a:t>: </a:t>
            </a:r>
            <a:r>
              <a:rPr lang="ru-RU" altLang="ru-RU" sz="2200" i="1"/>
              <a:t>«Чего мы хотим добиться?»</a:t>
            </a:r>
            <a:endParaRPr lang="ru-RU" altLang="ru-RU" sz="2200" i="1">
              <a:solidFill>
                <a:srgbClr val="299410"/>
              </a:solidFill>
            </a:endParaRPr>
          </a:p>
          <a:p>
            <a:pPr marL="469900" indent="-46990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2.</a:t>
            </a:r>
            <a:r>
              <a:rPr lang="ru-RU" altLang="ru-RU" sz="2200" b="1">
                <a:solidFill>
                  <a:schemeClr val="hlink"/>
                </a:solidFill>
              </a:rPr>
              <a:t>Мы</a:t>
            </a:r>
            <a:r>
              <a:rPr lang="ru-RU" altLang="ru-RU" sz="2200"/>
              <a:t> обдумываем варианты решения, определяем, хватит ли знаний и умений. </a:t>
            </a:r>
          </a:p>
          <a:p>
            <a:pPr marL="469900" indent="-46990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3. </a:t>
            </a:r>
            <a:r>
              <a:rPr lang="ru-RU" altLang="ru-RU" sz="2200" b="1">
                <a:solidFill>
                  <a:schemeClr val="hlink"/>
                </a:solidFill>
              </a:rPr>
              <a:t>Мы</a:t>
            </a:r>
            <a:r>
              <a:rPr lang="ru-RU" altLang="ru-RU" sz="2200"/>
              <a:t> пытаемся решить проблему (при необходимости добывая новые знания)</a:t>
            </a:r>
            <a:endParaRPr lang="ru-RU" altLang="ru-RU" sz="2200">
              <a:solidFill>
                <a:srgbClr val="299410"/>
              </a:solidFill>
            </a:endParaRPr>
          </a:p>
          <a:p>
            <a:pPr marL="469900" indent="-46990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/>
              <a:t>4.Получив результат,  </a:t>
            </a:r>
            <a:r>
              <a:rPr lang="ru-RU" altLang="ru-RU" sz="2200" b="1">
                <a:solidFill>
                  <a:schemeClr val="hlink"/>
                </a:solidFill>
              </a:rPr>
              <a:t>мы</a:t>
            </a:r>
            <a:r>
              <a:rPr lang="ru-RU" altLang="ru-RU" sz="2200">
                <a:solidFill>
                  <a:schemeClr val="hlink"/>
                </a:solidFill>
              </a:rPr>
              <a:t> </a:t>
            </a:r>
            <a:r>
              <a:rPr lang="ru-RU" altLang="ru-RU" sz="2200"/>
              <a:t>сравниваем его с целью. Делаем вывод – добились своего или нет. </a:t>
            </a:r>
          </a:p>
        </p:txBody>
      </p:sp>
      <p:grpSp>
        <p:nvGrpSpPr>
          <p:cNvPr id="15365" name="Group 253"/>
          <p:cNvGrpSpPr>
            <a:grpSpLocks/>
          </p:cNvGrpSpPr>
          <p:nvPr/>
        </p:nvGrpSpPr>
        <p:grpSpPr bwMode="auto">
          <a:xfrm>
            <a:off x="4932363" y="3429000"/>
            <a:ext cx="503237" cy="863600"/>
            <a:chOff x="2971" y="1752"/>
            <a:chExt cx="317" cy="544"/>
          </a:xfrm>
        </p:grpSpPr>
        <p:sp>
          <p:nvSpPr>
            <p:cNvPr id="15366" name="Line 254"/>
            <p:cNvSpPr>
              <a:spLocks noChangeShapeType="1"/>
            </p:cNvSpPr>
            <p:nvPr/>
          </p:nvSpPr>
          <p:spPr bwMode="auto">
            <a:xfrm>
              <a:off x="2971" y="1933"/>
              <a:ext cx="317" cy="0"/>
            </a:xfrm>
            <a:prstGeom prst="line">
              <a:avLst/>
            </a:prstGeom>
            <a:noFill/>
            <a:ln w="76200">
              <a:solidFill>
                <a:srgbClr val="2703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255"/>
            <p:cNvSpPr>
              <a:spLocks noChangeShapeType="1"/>
            </p:cNvSpPr>
            <p:nvPr/>
          </p:nvSpPr>
          <p:spPr bwMode="auto">
            <a:xfrm>
              <a:off x="2971" y="2069"/>
              <a:ext cx="317" cy="0"/>
            </a:xfrm>
            <a:prstGeom prst="line">
              <a:avLst/>
            </a:prstGeom>
            <a:noFill/>
            <a:ln w="76200">
              <a:solidFill>
                <a:srgbClr val="2703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Line 256"/>
            <p:cNvSpPr>
              <a:spLocks noChangeShapeType="1"/>
            </p:cNvSpPr>
            <p:nvPr/>
          </p:nvSpPr>
          <p:spPr bwMode="auto">
            <a:xfrm flipH="1">
              <a:off x="3016" y="1752"/>
              <a:ext cx="227" cy="544"/>
            </a:xfrm>
            <a:prstGeom prst="line">
              <a:avLst/>
            </a:prstGeom>
            <a:noFill/>
            <a:ln w="38100">
              <a:solidFill>
                <a:srgbClr val="2703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altLang="ru-RU" sz="4000">
                <a:solidFill>
                  <a:srgbClr val="0000CC"/>
                </a:solidFill>
              </a:rPr>
              <a:t>Проблемы российского образования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altLang="ru-RU" sz="2200">
                <a:solidFill>
                  <a:srgbClr val="000000"/>
                </a:solidFill>
              </a:rPr>
              <a:t>     </a:t>
            </a:r>
            <a:r>
              <a:rPr lang="ru-RU" altLang="ru-RU" sz="2400">
                <a:solidFill>
                  <a:srgbClr val="000000"/>
                </a:solidFill>
              </a:rPr>
              <a:t>Российские школьники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rgbClr val="000000"/>
                </a:solidFill>
              </a:rPr>
              <a:t>резко уступают своим сверстникам во многих странах мира: 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altLang="ru-RU" sz="2400">
                <a:solidFill>
                  <a:srgbClr val="000000"/>
                </a:solidFill>
              </a:rPr>
              <a:t>в </a:t>
            </a:r>
            <a:r>
              <a:rPr lang="ru-RU" altLang="ru-RU" sz="2400">
                <a:solidFill>
                  <a:srgbClr val="FF3300"/>
                </a:solidFill>
              </a:rPr>
              <a:t>умении работать с информацией;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altLang="ru-RU" sz="2400">
                <a:solidFill>
                  <a:srgbClr val="000000"/>
                </a:solidFill>
              </a:rPr>
              <a:t> в умении </a:t>
            </a:r>
            <a:r>
              <a:rPr lang="ru-RU" altLang="ru-RU" sz="2400">
                <a:solidFill>
                  <a:srgbClr val="FF3300"/>
                </a:solidFill>
              </a:rPr>
              <a:t>решать практические, социально- и личностно-значимые проблемы: </a:t>
            </a:r>
            <a:r>
              <a:rPr lang="ru-RU" altLang="ru-RU" sz="2400">
                <a:solidFill>
                  <a:srgbClr val="000000"/>
                </a:solidFill>
              </a:rPr>
              <a:t>проводить </a:t>
            </a:r>
            <a:r>
              <a:rPr lang="ru-RU" altLang="ru-RU" sz="2400">
                <a:solidFill>
                  <a:srgbClr val="1B184E"/>
                </a:solidFill>
              </a:rPr>
              <a:t>наблюдения, строить на их основе гипотезы, делать выводы и заключения, проверять предположения;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r>
              <a:rPr lang="ru-RU" altLang="ru-RU" sz="2400">
                <a:solidFill>
                  <a:srgbClr val="000000"/>
                </a:solidFill>
              </a:rPr>
              <a:t>в умении «</a:t>
            </a:r>
            <a:r>
              <a:rPr lang="ru-RU" altLang="ru-RU" sz="2400">
                <a:solidFill>
                  <a:srgbClr val="FF3300"/>
                </a:solidFill>
              </a:rPr>
              <a:t>увязывать</a:t>
            </a:r>
            <a:r>
              <a:rPr lang="ru-RU" altLang="ru-RU" sz="2400">
                <a:solidFill>
                  <a:srgbClr val="000000"/>
                </a:solidFill>
              </a:rPr>
              <a:t>» с приобретаемой в школе системой знаний свой жизненный опыт.</a:t>
            </a:r>
            <a:endParaRPr lang="ru-RU" altLang="ru-RU" sz="2400">
              <a:solidFill>
                <a:srgbClr val="FF3300"/>
              </a:solidFill>
            </a:endParaRP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alt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625" y="115888"/>
            <a:ext cx="8534400" cy="172085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Стандарты - </a:t>
            </a:r>
            <a:r>
              <a:rPr lang="ru-RU" altLang="ru-RU" sz="2800" b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общественный договор </a:t>
            </a:r>
            <a:r>
              <a:rPr lang="ru-RU" altLang="ru-RU" sz="2800" b="1" smtClean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 семьей, обществом и государством</a:t>
            </a:r>
            <a:r>
              <a:rPr lang="ru-RU" altLang="ru-RU" sz="2800" b="1" smtClean="0">
                <a:solidFill>
                  <a:schemeClr val="tx1"/>
                </a:solidFill>
              </a:rPr>
              <a:t/>
            </a:r>
            <a:br>
              <a:rPr lang="ru-RU" altLang="ru-RU" sz="2800" b="1" smtClean="0">
                <a:solidFill>
                  <a:schemeClr val="tx1"/>
                </a:solidFill>
              </a:rPr>
            </a:br>
            <a:endParaRPr lang="ru-RU" altLang="ru-RU" sz="2800" b="1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30D9869-386D-40E7-859A-83832565B840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>
                <a:defRPr/>
              </a:pPr>
              <a:t>5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7412" name="_s1030"/>
          <p:cNvSpPr>
            <a:spLocks noChangeArrowheads="1" noTextEdit="1"/>
          </p:cNvSpPr>
          <p:nvPr/>
        </p:nvSpPr>
        <p:spPr bwMode="auto">
          <a:xfrm>
            <a:off x="2700338" y="4005263"/>
            <a:ext cx="4173537" cy="2016125"/>
          </a:xfrm>
          <a:prstGeom prst="ellipse">
            <a:avLst/>
          </a:prstGeom>
          <a:solidFill>
            <a:srgbClr val="FFFF00"/>
          </a:solidFill>
          <a:ln w="4699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3797" name="_s1032"/>
          <p:cNvSpPr>
            <a:spLocks noChangeArrowheads="1" noTextEdit="1"/>
          </p:cNvSpPr>
          <p:nvPr/>
        </p:nvSpPr>
        <p:spPr bwMode="auto">
          <a:xfrm>
            <a:off x="6096000" y="1700213"/>
            <a:ext cx="3132138" cy="27305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endParaRPr lang="ru-RU"/>
          </a:p>
        </p:txBody>
      </p:sp>
      <p:sp>
        <p:nvSpPr>
          <p:cNvPr id="17414" name="_s1028"/>
          <p:cNvSpPr>
            <a:spLocks noChangeArrowheads="1" noTextEdit="1"/>
          </p:cNvSpPr>
          <p:nvPr/>
        </p:nvSpPr>
        <p:spPr bwMode="auto">
          <a:xfrm>
            <a:off x="11113" y="1843088"/>
            <a:ext cx="3248025" cy="2392362"/>
          </a:xfrm>
          <a:prstGeom prst="ellipse">
            <a:avLst/>
          </a:prstGeom>
          <a:solidFill>
            <a:srgbClr val="FFCCFF"/>
          </a:solidFill>
          <a:ln w="4699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0825" y="1836738"/>
            <a:ext cx="298926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altLang="ru-RU" sz="2000" b="1">
                <a:solidFill>
                  <a:srgbClr val="0000CC"/>
                </a:solidFill>
                <a:latin typeface="Arial" charset="0"/>
              </a:rPr>
              <a:t>СЕМЬЯ</a:t>
            </a:r>
          </a:p>
          <a:p>
            <a:pPr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 Личностная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 Социальная успешность</a:t>
            </a:r>
          </a:p>
          <a:p>
            <a:pPr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 Профессиональная </a:t>
            </a:r>
            <a:endParaRPr lang="en-US" altLang="ru-RU" b="1">
              <a:solidFill>
                <a:srgbClr val="0000CC"/>
              </a:solidFill>
              <a:latin typeface="Arial" charset="0"/>
            </a:endParaRPr>
          </a:p>
          <a:p>
            <a:pPr algn="ctr" eaLnBrk="0" hangingPunct="0"/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успешность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6096000" y="1843088"/>
            <a:ext cx="30480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altLang="ru-RU" sz="2000" b="1">
                <a:solidFill>
                  <a:srgbClr val="0000CC"/>
                </a:solidFill>
                <a:latin typeface="Arial" charset="0"/>
              </a:rPr>
              <a:t>ОБЩЕСТВО</a:t>
            </a:r>
          </a:p>
          <a:p>
            <a:pPr lvl="1"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 Безопасность и здоровье</a:t>
            </a:r>
          </a:p>
          <a:p>
            <a:pPr lvl="1"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 Свобода и ответственность</a:t>
            </a:r>
          </a:p>
          <a:p>
            <a:pPr lvl="1"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 Социальная справедливость</a:t>
            </a:r>
          </a:p>
          <a:p>
            <a:pPr lvl="1"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 Благосостояние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889250" y="4175125"/>
            <a:ext cx="3957638" cy="1787525"/>
          </a:xfrm>
          <a:prstGeom prst="rect">
            <a:avLst/>
          </a:prstGeom>
          <a:solidFill>
            <a:srgbClr val="FFFF66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altLang="ru-RU" sz="2000" b="1">
                <a:solidFill>
                  <a:srgbClr val="0000CC"/>
                </a:solidFill>
                <a:latin typeface="Arial" charset="0"/>
              </a:rPr>
              <a:t>ГОСУДАРСТВО</a:t>
            </a:r>
          </a:p>
          <a:p>
            <a:pPr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Национальное единство</a:t>
            </a:r>
          </a:p>
          <a:p>
            <a:pPr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Безопасность </a:t>
            </a:r>
          </a:p>
          <a:p>
            <a:pPr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Развитие человеческого потенциала</a:t>
            </a:r>
          </a:p>
          <a:p>
            <a:pPr algn="ctr" eaLnBrk="0" hangingPunct="0">
              <a:buFontTx/>
              <a:buChar char="•"/>
            </a:pPr>
            <a:r>
              <a:rPr lang="ru-RU" altLang="ru-RU" b="1">
                <a:solidFill>
                  <a:srgbClr val="0000CC"/>
                </a:solidFill>
                <a:latin typeface="Arial" charset="0"/>
              </a:rPr>
              <a:t>Конкурентоспособность</a:t>
            </a:r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0" y="56007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20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00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Разработка и реализация ФГОС  рассматриваются в качестве предмета </a:t>
            </a:r>
            <a:r>
              <a:rPr lang="ru-RU" altLang="ru-RU" sz="2000" i="1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солидарной ответственности </a:t>
            </a:r>
            <a:r>
              <a:rPr lang="ru-RU" altLang="ru-RU" sz="200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>главных действующих сил образования. </a:t>
            </a:r>
          </a:p>
          <a:p>
            <a:pPr marL="342900" indent="-342900" algn="ctr" eaLnBrk="0" hangingPunct="0"/>
            <a:endParaRPr lang="ru-RU" altLang="ru-RU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14843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600" i="1">
                <a:solidFill>
                  <a:srgbClr val="0000CC"/>
                </a:solidFill>
              </a:rPr>
              <a:t>ЧЕМ ОТЛИЧАЕТСЯ СТАНДАРТ </a:t>
            </a:r>
            <a:br>
              <a:rPr lang="ru-RU" altLang="ru-RU" sz="3600" i="1">
                <a:solidFill>
                  <a:srgbClr val="0000CC"/>
                </a:solidFill>
              </a:rPr>
            </a:br>
            <a:r>
              <a:rPr lang="ru-RU" altLang="ru-RU" sz="3600" i="1">
                <a:solidFill>
                  <a:srgbClr val="0000CC"/>
                </a:solidFill>
              </a:rPr>
              <a:t>ВТОРОГО ПОКОЛЕНИЯ?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2492375"/>
            <a:ext cx="86868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800" b="1">
                <a:latin typeface="Arial" charset="0"/>
              </a:rPr>
              <a:t>СТАНДАРТ - НЕ СОДЕРЖАТЕЛЬНЫЙ, а </a:t>
            </a:r>
            <a:r>
              <a:rPr lang="ru-RU" altLang="ru-RU" sz="4800" b="1" u="sng">
                <a:solidFill>
                  <a:srgbClr val="CC3300"/>
                </a:solidFill>
                <a:latin typeface="Arial" charset="0"/>
              </a:rPr>
              <a:t>ЦЕЛЕВОЙ</a:t>
            </a:r>
            <a:r>
              <a:rPr lang="ru-RU" altLang="ru-RU" sz="4800" b="1">
                <a:latin typeface="Arial" charset="0"/>
              </a:rPr>
              <a:t>, </a:t>
            </a:r>
            <a:r>
              <a:rPr lang="ru-RU" altLang="ru-RU" sz="4800" b="1" u="sng">
                <a:solidFill>
                  <a:srgbClr val="0000CC"/>
                </a:solidFill>
                <a:latin typeface="Arial" charset="0"/>
              </a:rPr>
              <a:t>ДЕЯТЕЛЬНОСТНЫЙ</a:t>
            </a:r>
            <a:r>
              <a:rPr lang="ru-RU" altLang="ru-RU" sz="4800" b="1">
                <a:solidFill>
                  <a:srgbClr val="0000CC"/>
                </a:solidFill>
                <a:latin typeface="Arial" charset="0"/>
              </a:rPr>
              <a:t>,</a:t>
            </a:r>
            <a:r>
              <a:rPr lang="ru-RU" altLang="ru-RU" sz="4800" b="1">
                <a:latin typeface="Arial" charset="0"/>
              </a:rPr>
              <a:t> </a:t>
            </a:r>
            <a:r>
              <a:rPr lang="ru-RU" altLang="ru-RU" sz="4800" b="1" u="sng">
                <a:solidFill>
                  <a:srgbClr val="C00000"/>
                </a:solidFill>
                <a:latin typeface="Arial" charset="0"/>
              </a:rPr>
              <a:t>РАЗВИВАЮЩИЙ</a:t>
            </a:r>
            <a:r>
              <a:rPr lang="ru-RU" altLang="ru-RU" sz="4800" b="1">
                <a:solidFill>
                  <a:srgbClr val="C00000"/>
                </a:solidFill>
                <a:latin typeface="Arial" charset="0"/>
              </a:rPr>
              <a:t>!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0825" y="2276475"/>
            <a:ext cx="86868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800" b="1">
                <a:solidFill>
                  <a:srgbClr val="C00000"/>
                </a:solidFill>
                <a:latin typeface="Arial" charset="0"/>
              </a:rPr>
              <a:t>СТАНДАРТ РЕЗУЛЬТАТОВ!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3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00600" y="1417638"/>
            <a:ext cx="4343400" cy="4748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ru-RU" sz="3000" dirty="0"/>
              <a:t>ФГОС – это эволюция, так как идеи развивающего образования </a:t>
            </a:r>
            <a:r>
              <a:rPr lang="ru-RU" sz="3000" b="1" dirty="0">
                <a:solidFill>
                  <a:srgbClr val="0000FF"/>
                </a:solidFill>
              </a:rPr>
              <a:t>давно разрабатывались</a:t>
            </a:r>
            <a:r>
              <a:rPr lang="ru-RU" sz="3000" dirty="0"/>
              <a:t> российскими педагогами</a:t>
            </a:r>
            <a:endParaRPr lang="ru-RU" sz="1300" dirty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4925" y="122238"/>
            <a:ext cx="9109075" cy="1295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400" i="1">
                <a:solidFill>
                  <a:srgbClr val="0000CC"/>
                </a:solidFill>
              </a:rPr>
              <a:t>НОВЫЙ СТАНДАРТ – РЕВОЛЮЦИЯ ИЛИ ЭВОЛЮЦИЯ?</a:t>
            </a: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 flipH="1" flipV="1">
            <a:off x="4495800" y="1412875"/>
            <a:ext cx="0" cy="360045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79388" y="1417638"/>
            <a:ext cx="4087812" cy="4699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ru-RU" altLang="ru-RU" sz="2800">
                <a:latin typeface="Arial" charset="0"/>
              </a:rPr>
              <a:t>ФГОС – это революция, так как произошла смена образовательной парадигмы: вместо </a:t>
            </a:r>
            <a:r>
              <a:rPr lang="ru-RU" altLang="ru-RU" sz="2800" b="1">
                <a:solidFill>
                  <a:srgbClr val="0000FF"/>
                </a:solidFill>
                <a:latin typeface="Arial" charset="0"/>
              </a:rPr>
              <a:t>передачи суммы знаний - РАЗВИТИЕ личности учащегося</a:t>
            </a:r>
            <a:r>
              <a:rPr lang="ru-RU" altLang="ru-RU" sz="2800">
                <a:latin typeface="Arial" charset="0"/>
              </a:rPr>
              <a:t> на основе освоения способов действий</a:t>
            </a:r>
            <a:endParaRPr lang="ru-RU" altLang="ru-RU" sz="1400">
              <a:latin typeface="Arial" charset="0"/>
            </a:endParaRPr>
          </a:p>
        </p:txBody>
      </p:sp>
      <p:pic>
        <p:nvPicPr>
          <p:cNvPr id="19462" name="Picture 8" descr="противореч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0" y="5013325"/>
            <a:ext cx="8255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6550" y="2835275"/>
            <a:ext cx="18732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52788"/>
            <a:ext cx="1355725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2"/>
          <p:cNvSpPr>
            <a:spLocks noChangeArrowheads="1"/>
          </p:cNvSpPr>
          <p:nvPr/>
        </p:nvSpPr>
        <p:spPr bwMode="auto">
          <a:xfrm>
            <a:off x="611188" y="404813"/>
            <a:ext cx="7848600" cy="981075"/>
          </a:xfrm>
          <a:prstGeom prst="roundRect">
            <a:avLst>
              <a:gd name="adj" fmla="val 16667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32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350" y="2686050"/>
            <a:ext cx="2771775" cy="3786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u="sng">
                <a:solidFill>
                  <a:srgbClr val="C00000"/>
                </a:solidFill>
                <a:latin typeface="Arial" charset="0"/>
              </a:rPr>
              <a:t>Предметные </a:t>
            </a:r>
            <a:r>
              <a:rPr lang="ru-RU" altLang="ru-RU" sz="2400" i="1">
                <a:solidFill>
                  <a:srgbClr val="C00000"/>
                </a:solidFill>
                <a:latin typeface="Arial" charset="0"/>
              </a:rPr>
              <a:t> </a:t>
            </a:r>
          </a:p>
          <a:p>
            <a:pPr>
              <a:buFontTx/>
              <a:buChar char="•"/>
            </a:pPr>
            <a:r>
              <a:rPr lang="ru-RU" altLang="ru-RU" sz="2400">
                <a:latin typeface="Arial" charset="0"/>
              </a:rPr>
              <a:t>опыт</a:t>
            </a:r>
          </a:p>
          <a:p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получения, преобразования </a:t>
            </a:r>
            <a:r>
              <a:rPr lang="ru-RU" altLang="ru-RU" sz="2400">
                <a:latin typeface="Arial" charset="0"/>
              </a:rPr>
              <a:t>и </a:t>
            </a:r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применения</a:t>
            </a:r>
            <a:r>
              <a:rPr lang="ru-RU" altLang="ru-RU" sz="2400">
                <a:solidFill>
                  <a:srgbClr val="000A10"/>
                </a:solidFill>
                <a:latin typeface="Arial" charset="0"/>
              </a:rPr>
              <a:t> предметных знаний</a:t>
            </a:r>
            <a:endParaRPr lang="ru-RU" altLang="ru-RU" sz="2400">
              <a:latin typeface="Arial" charset="0"/>
            </a:endParaRPr>
          </a:p>
          <a:p>
            <a:pPr>
              <a:buFontTx/>
              <a:buChar char="•"/>
            </a:pPr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система </a:t>
            </a:r>
            <a:r>
              <a:rPr lang="ru-RU" altLang="ru-RU" sz="2400" b="1">
                <a:solidFill>
                  <a:srgbClr val="C00000"/>
                </a:solidFill>
                <a:latin typeface="Arial" charset="0"/>
              </a:rPr>
              <a:t>знаний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altLang="ru-RU" sz="2400">
                <a:latin typeface="Arial" charset="0"/>
              </a:rPr>
              <a:t>– основа научной картины мира</a:t>
            </a:r>
            <a:endParaRPr lang="en-US" altLang="ru-RU" sz="2400"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73363" y="2619375"/>
            <a:ext cx="3097212" cy="37846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u="sng">
                <a:solidFill>
                  <a:srgbClr val="C00000"/>
                </a:solidFill>
                <a:latin typeface="Arial" charset="0"/>
              </a:rPr>
              <a:t>Метапредметные</a:t>
            </a:r>
          </a:p>
          <a:p>
            <a:pPr>
              <a:buFontTx/>
              <a:buChar char="•"/>
            </a:pPr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универсальные учебные действия</a:t>
            </a:r>
            <a:r>
              <a:rPr lang="ru-RU" altLang="ru-RU" sz="2400">
                <a:latin typeface="Arial" charset="0"/>
              </a:rPr>
              <a:t> (познавательные, регулятивные и коммуникативные) -  основа умения учиться</a:t>
            </a:r>
          </a:p>
          <a:p>
            <a:pPr>
              <a:buFontTx/>
              <a:buChar char="•"/>
            </a:pPr>
            <a:r>
              <a:rPr lang="ru-RU" altLang="ru-RU" sz="2400">
                <a:latin typeface="Arial" charset="0"/>
              </a:rPr>
              <a:t>межпредметные понятия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724525" y="2619375"/>
            <a:ext cx="3419475" cy="4154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u="sng">
                <a:solidFill>
                  <a:srgbClr val="C00000"/>
                </a:solidFill>
                <a:latin typeface="Arial" charset="0"/>
              </a:rPr>
              <a:t>Личностные </a:t>
            </a:r>
          </a:p>
          <a:p>
            <a:pPr>
              <a:buFontTx/>
              <a:buChar char="•"/>
            </a:pPr>
            <a:r>
              <a:rPr lang="ru-RU" altLang="ru-RU" sz="2400" b="1">
                <a:solidFill>
                  <a:srgbClr val="2B03F5"/>
                </a:solidFill>
                <a:latin typeface="Arial" charset="0"/>
              </a:rPr>
              <a:t>ценностно-смысловые установки личностной позиции</a:t>
            </a:r>
            <a:r>
              <a:rPr lang="ru-RU" altLang="ru-RU" sz="2400" b="1">
                <a:latin typeface="Arial" charset="0"/>
              </a:rPr>
              <a:t>,</a:t>
            </a:r>
          </a:p>
          <a:p>
            <a:pPr>
              <a:buFontTx/>
              <a:buChar char="•"/>
            </a:pPr>
            <a:r>
              <a:rPr lang="ru-RU" altLang="ru-RU" sz="2400">
                <a:latin typeface="Arial" charset="0"/>
              </a:rPr>
              <a:t>соц. компетентности, </a:t>
            </a:r>
          </a:p>
          <a:p>
            <a:pPr>
              <a:buFontTx/>
              <a:buChar char="•"/>
            </a:pPr>
            <a:r>
              <a:rPr lang="ru-RU" altLang="ru-RU" sz="2400">
                <a:latin typeface="Arial" charset="0"/>
              </a:rPr>
              <a:t>основы российской гражданской идентичности, </a:t>
            </a:r>
          </a:p>
          <a:p>
            <a:pPr>
              <a:buFontTx/>
              <a:buChar char="•"/>
            </a:pPr>
            <a:r>
              <a:rPr lang="ru-RU" altLang="ru-RU" sz="2400">
                <a:latin typeface="Arial" charset="0"/>
              </a:rPr>
              <a:t>саморазвитие, </a:t>
            </a:r>
          </a:p>
          <a:p>
            <a:pPr>
              <a:buFontTx/>
              <a:buChar char="•"/>
            </a:pPr>
            <a:r>
              <a:rPr lang="ru-RU" altLang="ru-RU" sz="2400">
                <a:latin typeface="Arial" charset="0"/>
              </a:rPr>
              <a:t>мотивация</a:t>
            </a: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0" y="-26988"/>
            <a:ext cx="9144000" cy="647701"/>
          </a:xfrm>
          <a:prstGeom prst="rect">
            <a:avLst/>
          </a:prstGeom>
          <a:solidFill>
            <a:srgbClr val="FFFFCC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 sz="3200">
                <a:solidFill>
                  <a:srgbClr val="0000CC"/>
                </a:solidFill>
              </a:rPr>
              <a:t>ФГОС:</a:t>
            </a:r>
            <a:r>
              <a:rPr lang="ru-RU" altLang="ru-RU" sz="3200">
                <a:solidFill>
                  <a:srgbClr val="C00000"/>
                </a:solidFill>
              </a:rPr>
              <a:t>новый</a:t>
            </a:r>
            <a:r>
              <a:rPr lang="ru-RU" altLang="ru-RU" sz="3200">
                <a:solidFill>
                  <a:srgbClr val="0000CC"/>
                </a:solidFill>
              </a:rPr>
              <a:t> образовательный результат  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486275" y="2125663"/>
            <a:ext cx="0" cy="404812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1897063" y="2112963"/>
            <a:ext cx="1150937" cy="7127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508750" y="2043113"/>
            <a:ext cx="1377950" cy="5969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23850" y="476250"/>
            <a:ext cx="8820150" cy="12001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u="sng">
                <a:solidFill>
                  <a:srgbClr val="0000CC"/>
                </a:solidFill>
                <a:latin typeface="Arial" charset="0"/>
              </a:rPr>
              <a:t>Миссия школы – воспитание гражданина России: </a:t>
            </a:r>
          </a:p>
          <a:p>
            <a:r>
              <a:rPr lang="ru-RU" altLang="ru-RU" sz="1200" b="1">
                <a:latin typeface="Arial" charset="0"/>
              </a:rPr>
              <a:t>высоконравственного, творческого, компетентного, успешного, осознающего ответственность за настоящее и будущее своей страны, Отвечающего требованиям информационного общества, инновационной экономики, задачам построения демократического гражданского общества на основе толерантности, диалога культур и уважения многонационального, поликультурного и поликонфессионального состава российского общества</a:t>
            </a:r>
            <a:r>
              <a:rPr lang="ru-RU" altLang="ru-RU" sz="1200">
                <a:latin typeface="Arial" charset="0"/>
              </a:rPr>
              <a:t> 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611188" y="1663700"/>
            <a:ext cx="828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C00000"/>
                </a:solidFill>
                <a:latin typeface="Arial" charset="0"/>
              </a:rPr>
              <a:t>РЕЗУЛЬТАТЫ ОСНОВНОГО ОБЩЕГО ОБРАЗОВАНИЯ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0245" grpId="0"/>
      <p:bldP spid="10247" grpId="0" animBg="1"/>
      <p:bldP spid="10248" grpId="0" animBg="1"/>
      <p:bldP spid="10249" grpId="0" animBg="1"/>
      <p:bldP spid="10250" grpId="0"/>
      <p:bldP spid="4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/>
          </p:cNvSpPr>
          <p:nvPr/>
        </p:nvSpPr>
        <p:spPr bwMode="auto">
          <a:xfrm>
            <a:off x="3851275" y="1700213"/>
            <a:ext cx="5292725" cy="4537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buClr>
                <a:schemeClr val="bg1"/>
              </a:buClr>
              <a:defRPr/>
            </a:pPr>
            <a:r>
              <a:rPr lang="ru-RU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ГОС.СТАНДАРТ 2004 г.:</a:t>
            </a:r>
            <a:r>
              <a:rPr lang="ru-RU" sz="3000"/>
              <a:t> «…ориентации образования не только на усвоение обучающимся определенной суммы знаний, </a:t>
            </a:r>
            <a:r>
              <a:rPr lang="ru-RU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 и на РАЗВИТИЕ его личности</a:t>
            </a:r>
            <a:r>
              <a:rPr lang="ru-RU" sz="3000"/>
              <a:t>»</a:t>
            </a:r>
          </a:p>
          <a:p>
            <a:pPr marL="469900" indent="-469900" algn="ctr">
              <a:buClr>
                <a:schemeClr val="bg1"/>
              </a:buClr>
              <a:defRPr/>
            </a:pPr>
            <a:r>
              <a:rPr lang="ru-RU" sz="1300"/>
              <a:t>Как меняются требования к результату?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787900" y="2133600"/>
            <a:ext cx="4032250" cy="3527425"/>
          </a:xfrm>
          <a:prstGeom prst="rect">
            <a:avLst/>
          </a:prstGeom>
          <a:solidFill>
            <a:srgbClr val="8DF07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algn="ctr">
              <a:buClr>
                <a:schemeClr val="bg1"/>
              </a:buClr>
            </a:pPr>
            <a:r>
              <a:rPr lang="ru-RU" altLang="ru-RU" sz="3000" b="1"/>
              <a:t>Для справки</a:t>
            </a:r>
          </a:p>
          <a:p>
            <a:pPr marL="469900" indent="-469900" algn="ctr">
              <a:buClr>
                <a:schemeClr val="bg1"/>
              </a:buClr>
            </a:pPr>
            <a:r>
              <a:rPr lang="ru-RU" altLang="ru-RU" sz="3000"/>
              <a:t>психологи:</a:t>
            </a:r>
            <a:endParaRPr lang="ru-RU" altLang="ru-RU" sz="2000"/>
          </a:p>
          <a:p>
            <a:pPr marL="469900" indent="-469900">
              <a:buClr>
                <a:schemeClr val="bg1"/>
              </a:buClr>
            </a:pPr>
            <a:r>
              <a:rPr lang="ru-RU" altLang="ru-RU" sz="2000"/>
              <a:t>Развитие – формирование в процессе взаимодействия с миром способностей и функций, воспроизводящих человеческие качества.</a:t>
            </a:r>
          </a:p>
          <a:p>
            <a:pPr marL="469900" indent="-469900">
              <a:buClr>
                <a:schemeClr val="bg1"/>
              </a:buClr>
            </a:pPr>
            <a:r>
              <a:rPr lang="ru-RU" altLang="ru-RU" sz="2000"/>
              <a:t>Развитие – интеллектуальное</a:t>
            </a:r>
          </a:p>
          <a:p>
            <a:pPr marL="469900" indent="-469900">
              <a:buClr>
                <a:schemeClr val="bg1"/>
              </a:buClr>
            </a:pPr>
            <a:r>
              <a:rPr lang="ru-RU" altLang="ru-RU" sz="2000"/>
              <a:t>Развитие – личностное</a:t>
            </a:r>
          </a:p>
          <a:p>
            <a:pPr marL="469900" indent="-469900">
              <a:buClr>
                <a:schemeClr val="bg1"/>
              </a:buClr>
            </a:pPr>
            <a:r>
              <a:rPr lang="ru-RU" altLang="ru-RU" sz="2000"/>
              <a:t>Развитие - социальное</a:t>
            </a:r>
            <a:endParaRPr lang="ru-RU" altLang="ru-RU" sz="1300"/>
          </a:p>
        </p:txBody>
      </p:sp>
      <p:sp>
        <p:nvSpPr>
          <p:cNvPr id="21508" name="Rectangle 6"/>
          <p:cNvSpPr>
            <a:spLocks/>
          </p:cNvSpPr>
          <p:nvPr/>
        </p:nvSpPr>
        <p:spPr bwMode="auto">
          <a:xfrm>
            <a:off x="34925" y="122238"/>
            <a:ext cx="9109075" cy="1295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3400">
                <a:solidFill>
                  <a:srgbClr val="0000CC"/>
                </a:solidFill>
              </a:rPr>
              <a:t>КАК ПОЛУЧИТЬ НОВЫЙ ОБРАЗОВАТЕЛЬНЫЙ РЕЗУЛЬТАТ?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0" y="1412875"/>
            <a:ext cx="36353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31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Традиционный взгляд: </a:t>
            </a: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Основная задача школы - дать хорошие</a:t>
            </a:r>
            <a:r>
              <a:rPr lang="ru-RU" sz="22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прочные ЗНАНИЯ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300" dirty="0"/>
              <a:t>Какой требовался результат?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i="1" dirty="0">
                <a:solidFill>
                  <a:srgbClr val="0000CC"/>
                </a:solidFill>
              </a:rPr>
              <a:t>«Хорошее прошлое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i="1" dirty="0">
                <a:solidFill>
                  <a:srgbClr val="0000CC"/>
                </a:solidFill>
              </a:rPr>
              <a:t> положительно опасно,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i="1" dirty="0">
                <a:solidFill>
                  <a:srgbClr val="0000CC"/>
                </a:solidFill>
              </a:rPr>
              <a:t> если делает нас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i="1" dirty="0">
                <a:solidFill>
                  <a:srgbClr val="0000CC"/>
                </a:solidFill>
              </a:rPr>
              <a:t> удовлетворенными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i="1" dirty="0">
                <a:solidFill>
                  <a:srgbClr val="0000CC"/>
                </a:solidFill>
              </a:rPr>
              <a:t> настоящим и,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i="1" dirty="0">
                <a:solidFill>
                  <a:srgbClr val="0000CC"/>
                </a:solidFill>
              </a:rPr>
              <a:t> следовательно, не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i="1" dirty="0">
                <a:solidFill>
                  <a:srgbClr val="0000CC"/>
                </a:solidFill>
              </a:rPr>
              <a:t> готовыми к 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i="1" dirty="0">
                <a:solidFill>
                  <a:srgbClr val="0000CC"/>
                </a:solidFill>
              </a:rPr>
              <a:t>будущему»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i="1" dirty="0">
                <a:solidFill>
                  <a:srgbClr val="0000CC"/>
                </a:solidFill>
              </a:rPr>
              <a:t>        Чарльз В. Элиот</a:t>
            </a: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2200" dirty="0">
              <a:solidFill>
                <a:schemeClr val="hlink"/>
              </a:solidFill>
            </a:endParaRPr>
          </a:p>
          <a:p>
            <a:pPr marL="469900" indent="-46990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22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 flipH="1" flipV="1">
            <a:off x="3779838" y="1412875"/>
            <a:ext cx="0" cy="511175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3816350" y="1412875"/>
            <a:ext cx="5435600" cy="51117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9900" indent="-469900" algn="ctr">
              <a:buClr>
                <a:schemeClr val="bg1"/>
              </a:buClr>
            </a:pPr>
            <a:r>
              <a:rPr lang="ru-RU" altLang="ru-RU" sz="3000" b="1" u="sng">
                <a:solidFill>
                  <a:srgbClr val="0000FF"/>
                </a:solidFill>
              </a:rPr>
              <a:t>ФГОС</a:t>
            </a:r>
          </a:p>
          <a:p>
            <a:pPr marL="469900" indent="-469900">
              <a:buClr>
                <a:schemeClr val="bg1"/>
              </a:buClr>
            </a:pPr>
            <a:r>
              <a:rPr lang="ru-RU" altLang="ru-RU" sz="3000" b="1">
                <a:solidFill>
                  <a:srgbClr val="0000FF"/>
                </a:solidFill>
              </a:rPr>
              <a:t>«Смена образовательной парадигмы</a:t>
            </a:r>
            <a:r>
              <a:rPr lang="ru-RU" altLang="ru-RU" sz="3000"/>
              <a:t> (цели). Вместо передачи суммы знаний - </a:t>
            </a:r>
            <a:r>
              <a:rPr lang="ru-RU" altLang="ru-RU" sz="3000" b="1">
                <a:solidFill>
                  <a:srgbClr val="2B03F5"/>
                </a:solidFill>
              </a:rPr>
              <a:t>РАЗВИТИЕ личности </a:t>
            </a:r>
            <a:r>
              <a:rPr lang="ru-RU" altLang="ru-RU" sz="3000"/>
              <a:t>учащегося на основе освоения способов деятельности»</a:t>
            </a:r>
          </a:p>
          <a:p>
            <a:pPr marL="469900" indent="-469900" algn="ctr">
              <a:buClr>
                <a:schemeClr val="bg1"/>
              </a:buClr>
            </a:pPr>
            <a:r>
              <a:rPr lang="ru-RU" altLang="ru-RU" sz="1600"/>
              <a:t>В чем принципиально изменились требования к результату?</a:t>
            </a:r>
          </a:p>
        </p:txBody>
      </p:sp>
      <p:pic>
        <p:nvPicPr>
          <p:cNvPr id="21512" name="Picture 10" descr="противореч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0" y="147638"/>
            <a:ext cx="8255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519</TotalTime>
  <Words>1268</Words>
  <Application>Microsoft Office PowerPoint</Application>
  <PresentationFormat>Экран (4:3)</PresentationFormat>
  <Paragraphs>247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Verdana</vt:lpstr>
      <vt:lpstr>Arial</vt:lpstr>
      <vt:lpstr>Georgia</vt:lpstr>
      <vt:lpstr>Wingdings 2</vt:lpstr>
      <vt:lpstr>Wingdings</vt:lpstr>
      <vt:lpstr>Calibri</vt:lpstr>
      <vt:lpstr>Tahoma</vt:lpstr>
      <vt:lpstr>Times New Roman</vt:lpstr>
      <vt:lpstr>Официальная</vt:lpstr>
      <vt:lpstr>ФГОС  основного общего образования</vt:lpstr>
      <vt:lpstr>Слайд 2</vt:lpstr>
      <vt:lpstr>Слайд 3</vt:lpstr>
      <vt:lpstr>Слайд 4</vt:lpstr>
      <vt:lpstr>Стандарты - общественный договор между семьей, обществом и государством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Итоговая оценка достижения результатов освоения основных образовательных программ</vt:lpstr>
      <vt:lpstr>Портрет выпускника начальной школы </vt:lpstr>
      <vt:lpstr>Примерный учебный план ООО</vt:lpstr>
      <vt:lpstr>ФГОС</vt:lpstr>
      <vt:lpstr>Результаты внеурочной деятельности</vt:lpstr>
      <vt:lpstr>Электронный портфель достижений учащихся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монитор</dc:creator>
  <cp:lastModifiedBy>Завуч</cp:lastModifiedBy>
  <cp:revision>42</cp:revision>
  <dcterms:created xsi:type="dcterms:W3CDTF">2012-01-10T08:04:24Z</dcterms:created>
  <dcterms:modified xsi:type="dcterms:W3CDTF">2021-06-22T10:07:22Z</dcterms:modified>
</cp:coreProperties>
</file>